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1" r:id="rId5"/>
    <p:sldId id="258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7384064"/>
        <c:axId val="139137792"/>
      </c:barChart>
      <c:catAx>
        <c:axId val="177384064"/>
        <c:scaling>
          <c:orientation val="minMax"/>
        </c:scaling>
        <c:delete val="0"/>
        <c:axPos val="b"/>
        <c:majorTickMark val="out"/>
        <c:minorTickMark val="none"/>
        <c:tickLblPos val="nextTo"/>
        <c:crossAx val="139137792"/>
        <c:crosses val="autoZero"/>
        <c:auto val="1"/>
        <c:lblAlgn val="ctr"/>
        <c:lblOffset val="100"/>
        <c:noMultiLvlLbl val="0"/>
      </c:catAx>
      <c:valAx>
        <c:axId val="1391377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7738406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solidFill>
            <a:srgbClr val="FFFFFF">
              <a:alpha val="80000"/>
            </a:srgbClr>
          </a:solidFill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solidFill>
            <a:srgbClr val="FFFFFF">
              <a:alpha val="80000"/>
            </a:srgbClr>
          </a:solidFill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71218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7927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2443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5924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4228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16/12/2015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6642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16/12/2015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055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16/12/2015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5600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16/12/2015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5103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16/12/2015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3584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16/12/2015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2756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22104E-8A37-4561-90C1-E2A2FA2C4A6E}" type="datetimeFigureOut">
              <a:rPr lang="en-GB" smtClean="0"/>
              <a:t>16/12/2015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8917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resentationmagazine.com/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PowerPoint Presentation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3203848" y="4509120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rgbClr val="28AAE4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rgbClr val="28AAE4"/>
                </a:solidFill>
              </a:rPr>
              <a:t>مرکز پاورپوینت مادسیج</a:t>
            </a:r>
            <a:endParaRPr lang="fa-IR" sz="2400" dirty="0">
              <a:solidFill>
                <a:srgbClr val="28AAE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222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Bullet Point Slide</a:t>
            </a:r>
            <a:endParaRPr lang="en-GB" dirty="0"/>
          </a:p>
        </p:txBody>
      </p:sp>
      <p:pic>
        <p:nvPicPr>
          <p:cNvPr id="4" name="Picture 20" descr="swirl.png"/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743075" y="2200275"/>
            <a:ext cx="5200650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 34"/>
          <p:cNvSpPr>
            <a:spLocks noChangeArrowheads="1"/>
          </p:cNvSpPr>
          <p:nvPr/>
        </p:nvSpPr>
        <p:spPr bwMode="gray">
          <a:xfrm rot="-723406">
            <a:off x="3606800" y="4938713"/>
            <a:ext cx="1395413" cy="64770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6" name="Picture 38" descr="ball-2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352800"/>
            <a:ext cx="193357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457200" y="152400"/>
            <a:ext cx="8229600" cy="563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PH" smtClean="0">
                <a:solidFill>
                  <a:schemeClr val="bg1"/>
                </a:solidFill>
                <a:latin typeface="Verdana" panose="020B0604030504040204" pitchFamily="34" charset="0"/>
              </a:rPr>
              <a:t> Circular Diagram</a:t>
            </a:r>
            <a:endParaRPr lang="en-PH" smtClean="0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8" name="Date Placeholder 2"/>
          <p:cNvSpPr>
            <a:spLocks noGrp="1"/>
          </p:cNvSpPr>
          <p:nvPr>
            <p:ph type="dt" sz="quarter" idx="10"/>
          </p:nvPr>
        </p:nvSpPr>
        <p:spPr>
          <a:xfrm>
            <a:off x="457200" y="6477000"/>
            <a:ext cx="2133600" cy="304800"/>
          </a:xfrm>
        </p:spPr>
        <p:txBody>
          <a:bodyPr/>
          <a:lstStyle/>
          <a:p>
            <a:pPr>
              <a:defRPr/>
            </a:pPr>
            <a:r>
              <a:rPr lang="en-PH" dirty="0"/>
              <a:t>www.designfreebies.org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867400" y="6443663"/>
            <a:ext cx="2895600" cy="290512"/>
          </a:xfrm>
        </p:spPr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10" name="Text Box 33"/>
          <p:cNvSpPr txBox="1">
            <a:spLocks noChangeArrowheads="1"/>
          </p:cNvSpPr>
          <p:nvPr/>
        </p:nvSpPr>
        <p:spPr bwMode="auto">
          <a:xfrm>
            <a:off x="5562600" y="2971800"/>
            <a:ext cx="28194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en-PH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Add Your Title</a:t>
            </a:r>
            <a:endParaRPr lang="en-PH" sz="2800" dirty="0">
              <a:latin typeface="Arial" charset="0"/>
            </a:endParaRPr>
          </a:p>
        </p:txBody>
      </p:sp>
      <p:sp>
        <p:nvSpPr>
          <p:cNvPr id="11" name="Text Box 39"/>
          <p:cNvSpPr txBox="1">
            <a:spLocks noChangeArrowheads="1"/>
          </p:cNvSpPr>
          <p:nvPr/>
        </p:nvSpPr>
        <p:spPr bwMode="gray">
          <a:xfrm>
            <a:off x="3997325" y="3979863"/>
            <a:ext cx="8763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2800">
                <a:solidFill>
                  <a:srgbClr val="000000"/>
                </a:solidFill>
              </a:rPr>
              <a:t>Text</a:t>
            </a:r>
            <a:endParaRPr lang="en-PH"/>
          </a:p>
        </p:txBody>
      </p:sp>
      <p:sp>
        <p:nvSpPr>
          <p:cNvPr id="12" name="Oval 34"/>
          <p:cNvSpPr>
            <a:spLocks noChangeArrowheads="1"/>
          </p:cNvSpPr>
          <p:nvPr/>
        </p:nvSpPr>
        <p:spPr bwMode="gray">
          <a:xfrm rot="-723406">
            <a:off x="1416050" y="3925888"/>
            <a:ext cx="1168400" cy="542925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13" name="Picture 39" descr="ball-2-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819400"/>
            <a:ext cx="14478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Oval 34"/>
          <p:cNvSpPr>
            <a:spLocks noChangeArrowheads="1"/>
          </p:cNvSpPr>
          <p:nvPr/>
        </p:nvSpPr>
        <p:spPr bwMode="gray">
          <a:xfrm rot="-723406">
            <a:off x="2630488" y="2392363"/>
            <a:ext cx="1068387" cy="49530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5" name="Oval 34"/>
          <p:cNvSpPr>
            <a:spLocks noChangeArrowheads="1"/>
          </p:cNvSpPr>
          <p:nvPr/>
        </p:nvSpPr>
        <p:spPr bwMode="gray">
          <a:xfrm rot="-723406">
            <a:off x="4375150" y="1911350"/>
            <a:ext cx="835025" cy="38735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16" name="Picture 41" descr="ball-2-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676400"/>
            <a:ext cx="1042988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2" descr="ball-2-4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371600"/>
            <a:ext cx="814388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 Box 39"/>
          <p:cNvSpPr txBox="1">
            <a:spLocks noChangeArrowheads="1"/>
          </p:cNvSpPr>
          <p:nvPr/>
        </p:nvSpPr>
        <p:spPr bwMode="gray">
          <a:xfrm>
            <a:off x="1676400" y="3276600"/>
            <a:ext cx="76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2000">
                <a:solidFill>
                  <a:srgbClr val="000000"/>
                </a:solidFill>
              </a:rPr>
              <a:t>Text</a:t>
            </a:r>
            <a:endParaRPr lang="en-PH" sz="2000"/>
          </a:p>
        </p:txBody>
      </p:sp>
      <p:sp>
        <p:nvSpPr>
          <p:cNvPr id="19" name="Text Box 39"/>
          <p:cNvSpPr txBox="1">
            <a:spLocks noChangeArrowheads="1"/>
          </p:cNvSpPr>
          <p:nvPr/>
        </p:nvSpPr>
        <p:spPr bwMode="gray">
          <a:xfrm>
            <a:off x="2971800" y="1905000"/>
            <a:ext cx="76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>
                <a:solidFill>
                  <a:srgbClr val="000000"/>
                </a:solidFill>
              </a:rPr>
              <a:t>Text</a:t>
            </a:r>
            <a:endParaRPr lang="en-PH"/>
          </a:p>
        </p:txBody>
      </p:sp>
      <p:sp>
        <p:nvSpPr>
          <p:cNvPr id="20" name="Text Box 39"/>
          <p:cNvSpPr txBox="1">
            <a:spLocks noChangeArrowheads="1"/>
          </p:cNvSpPr>
          <p:nvPr/>
        </p:nvSpPr>
        <p:spPr bwMode="gray">
          <a:xfrm>
            <a:off x="4495800" y="1447800"/>
            <a:ext cx="762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1600">
                <a:solidFill>
                  <a:schemeClr val="bg1"/>
                </a:solidFill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3480182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Chart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7669340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997505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solidFill>
                  <a:schemeClr val="bg1"/>
                </a:solidFill>
                <a:latin typeface="Arial" panose="020B0604020202020204" pitchFamily="34" charset="0"/>
              </a:rPr>
              <a:t>Pie Chart</a:t>
            </a:r>
          </a:p>
        </p:txBody>
      </p:sp>
      <p:sp>
        <p:nvSpPr>
          <p:cNvPr id="8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 dirty="0"/>
              <a:t>www.designfreebies.org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pic>
        <p:nvPicPr>
          <p:cNvPr id="9221" name="Picture 12" descr="template-3-pi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013" y="1685925"/>
            <a:ext cx="5133975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5920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Use of templates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sz="4200" dirty="0" smtClean="0"/>
              <a:t>You are free to use these templates for your personal and business presentations.</a:t>
            </a:r>
            <a:br>
              <a:rPr lang="en-US" sz="4200" dirty="0" smtClean="0"/>
            </a:br>
            <a:endParaRPr lang="en-US" sz="4200" dirty="0" smtClean="0"/>
          </a:p>
          <a:p>
            <a:r>
              <a:rPr lang="en-US" sz="4200" dirty="0" smtClean="0"/>
              <a:t>We have put a lot of work into developing all these templates and retain the copyright in them.  You can use them freely providing that you do not redistribute or sell them.</a:t>
            </a:r>
            <a:br>
              <a:rPr lang="en-US" sz="4200" dirty="0" smtClean="0"/>
            </a:br>
            <a:endParaRPr lang="en-US" sz="4200" dirty="0" smtClean="0"/>
          </a:p>
          <a:p>
            <a:r>
              <a:rPr lang="en-US" sz="4200" dirty="0" smtClean="0"/>
              <a:t>You can find many more free PowerPoint templates on the Presentation Magazine website </a:t>
            </a:r>
            <a:r>
              <a:rPr lang="en-US" sz="4200" dirty="0" smtClean="0">
                <a:hlinkClick r:id="rId2"/>
              </a:rPr>
              <a:t>www.presentationmagazine.com</a:t>
            </a:r>
            <a:r>
              <a:rPr lang="en-US" sz="4200" dirty="0" smtClean="0"/>
              <a:t> </a:t>
            </a:r>
          </a:p>
          <a:p>
            <a:endParaRPr lang="en-US" dirty="0" smtClean="0"/>
          </a:p>
          <a:p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sz="4200" b="1" dirty="0" smtClean="0"/>
              <a:t>Do</a:t>
            </a:r>
          </a:p>
          <a:p>
            <a:r>
              <a:rPr lang="en-US" sz="3400" dirty="0" smtClean="0"/>
              <a:t>Use these templates for your presentations</a:t>
            </a:r>
          </a:p>
          <a:p>
            <a:r>
              <a:rPr lang="en-US" sz="3400" dirty="0" smtClean="0"/>
              <a:t>Display your presentation on a web site provided that it is not for the purpose of downloading the template</a:t>
            </a:r>
          </a:p>
          <a:p>
            <a:r>
              <a:rPr lang="en-US" sz="3400" dirty="0" smtClean="0"/>
              <a:t>If you like these templates, we would always appreciate a link back to our website.  Many thanks.</a:t>
            </a:r>
            <a:br>
              <a:rPr lang="en-US" sz="3400" dirty="0" smtClean="0"/>
            </a:br>
            <a:endParaRPr lang="en-US" sz="3400" dirty="0" smtClean="0"/>
          </a:p>
          <a:p>
            <a:pPr marL="0" indent="0">
              <a:buNone/>
            </a:pPr>
            <a:r>
              <a:rPr lang="en-US" sz="4200" b="1" dirty="0" smtClean="0"/>
              <a:t>Don’t</a:t>
            </a:r>
          </a:p>
          <a:p>
            <a:r>
              <a:rPr lang="en-US" sz="3400" dirty="0" smtClean="0"/>
              <a:t>Resell or distribute these templates</a:t>
            </a:r>
          </a:p>
          <a:p>
            <a:r>
              <a:rPr lang="en-US" sz="3400" dirty="0" smtClean="0"/>
              <a:t>Put these templates on a website for download.  This includes uploading them onto file sharing networks like </a:t>
            </a:r>
            <a:r>
              <a:rPr lang="en-US" sz="3400" dirty="0" err="1" smtClean="0"/>
              <a:t>Slideshare</a:t>
            </a:r>
            <a:r>
              <a:rPr lang="en-US" sz="3400" dirty="0" smtClean="0"/>
              <a:t>, </a:t>
            </a:r>
            <a:r>
              <a:rPr lang="en-US" sz="3400" dirty="0" err="1" smtClean="0"/>
              <a:t>Myspace</a:t>
            </a:r>
            <a:r>
              <a:rPr lang="en-US" sz="3400" dirty="0" smtClean="0"/>
              <a:t>, Facebook, bit torrent </a:t>
            </a:r>
            <a:r>
              <a:rPr lang="en-US" sz="3400" dirty="0" err="1" smtClean="0"/>
              <a:t>etc</a:t>
            </a:r>
            <a:endParaRPr lang="en-US" sz="3400" dirty="0" smtClean="0"/>
          </a:p>
          <a:p>
            <a:r>
              <a:rPr lang="en-US" sz="3400" dirty="0" smtClean="0"/>
              <a:t>Pass off any of our created content as your own work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033452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A3287"/>
      </a:accent1>
      <a:accent2>
        <a:srgbClr val="F75394"/>
      </a:accent2>
      <a:accent3>
        <a:srgbClr val="F77FBE"/>
      </a:accent3>
      <a:accent4>
        <a:srgbClr val="FBAED2"/>
      </a:accent4>
      <a:accent5>
        <a:srgbClr val="FFBCD9"/>
      </a:accent5>
      <a:accent6>
        <a:srgbClr val="FADADD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92</Words>
  <Application>Microsoft Office PowerPoint</Application>
  <PresentationFormat>On-screen Show (4:3)</PresentationFormat>
  <Paragraphs>28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Bullet Point Slide</vt:lpstr>
      <vt:lpstr>Example Chart</vt:lpstr>
      <vt:lpstr>Pie Chart</vt:lpstr>
      <vt:lpstr>Use of templates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jontypearce</dc:creator>
  <cp:lastModifiedBy>Nasrin</cp:lastModifiedBy>
  <cp:revision>2</cp:revision>
  <dcterms:created xsi:type="dcterms:W3CDTF">2012-04-28T17:18:27Z</dcterms:created>
  <dcterms:modified xsi:type="dcterms:W3CDTF">2015-12-16T14:51:22Z</dcterms:modified>
</cp:coreProperties>
</file>