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61" r:id="rId4"/>
    <p:sldId id="259" r:id="rId5"/>
    <p:sldId id="260" r:id="rId6"/>
  </p:sldIdLst>
  <p:sldSz cx="9144000" cy="6858000" type="screen4x3"/>
  <p:notesSz cx="6858000" cy="9144000"/>
  <p:embeddedFontLst>
    <p:embeddedFont>
      <p:font typeface="Verdana" pitchFamily="34" charset="0"/>
      <p:regular r:id="rId7"/>
      <p:bold r:id="rId8"/>
      <p:italic r:id="rId9"/>
      <p:boldItalic r:id="rId10"/>
    </p:embeddedFont>
    <p:embeddedFont>
      <p:font typeface="Calibri" pitchFamily="34" charset="0"/>
      <p:regular r:id="rId11"/>
      <p:bold r:id="rId12"/>
      <p:italic r:id="rId13"/>
      <p:boldItalic r:id="rId14"/>
    </p:embeddedFont>
  </p:embeddedFont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25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0" y="-96"/>
      </p:cViewPr>
      <p:guideLst>
        <p:guide orient="horz" pos="2251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E15FFD-8B20-43A7-A2E7-5AA27F1D9210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AC61EE-AC10-4224-95D6-80B652C3D16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2637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2DC758-27EF-41BE-AF6E-A13607EB2761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E0A031-6E8D-4121-BDF5-9362F680BE1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620651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15E907-CD44-4BC0-A07C-951473012ACD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716840-6EB8-45A6-9424-460711930C0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44307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A2A289-1000-4A4C-A176-CF4744C63413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8BF572-C45E-4574-B40C-0BBC9374110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8655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32B20A-8086-4296-AD74-A02BDB428204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7A8D1B-5774-4903-B1DA-69AA64E3DE3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598893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8F0362-E509-40C7-930B-4A183BF81EB2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B2C4C3-2AC2-454C-B9FF-C3AD8B30D75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9423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1F4C43-6644-4702-BE47-3198AAE3C9AD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C0E8DC-B97A-4A65-ADE0-DCAB0AAD7DB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427993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E16C65-CC1C-43F6-B6F9-B40C3564CC93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59C9F2-ECF8-4C6F-85F2-E3EE9C86C04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594155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29849B-8FF7-421F-B066-3ED3C117E3AF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8384E3-9E97-4DE7-921D-3C281F8783C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921579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8EB368-2628-4332-B992-DE06A3770860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705BAC-0B4C-46AC-99AC-2D98D1BBAD6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18399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1D60A3-82DD-4295-A630-C998320DF938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BD2298-C1A8-4A31-BC12-EFA8FA11F38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197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278716-25FA-4D2E-B3ED-6D723916C609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3B09EB-D927-4F00-9C90-ECC6D9345C7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92948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C47D98-22AF-4169-BBA7-B613815E5906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C59AE4-6A51-4AC1-9D46-4CD4EABBA12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597577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16E118-D199-4971-8CE7-BC8D95F7DB78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012959-100D-43E1-98BD-1BDE0FD4767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514933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A34785-C69C-4B02-9E4B-148AC106AB98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60CA9C-8784-49D5-8B88-7DD11BE78C4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65647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4F05353-D198-4488-9B2A-253CD9A180E8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BC78C6F-CD62-4387-9299-1E414D49A85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09" r:id="rId6"/>
    <p:sldLayoutId id="2147483710" r:id="rId7"/>
    <p:sldLayoutId id="2147483711" r:id="rId8"/>
    <p:sldLayoutId id="2147483712" r:id="rId9"/>
    <p:sldLayoutId id="2147483713" r:id="rId10"/>
    <p:sldLayoutId id="2147483714" r:id="rId11"/>
    <p:sldLayoutId id="2147483715" r:id="rId12"/>
    <p:sldLayoutId id="2147483716" r:id="rId13"/>
    <p:sldLayoutId id="2147483717" r:id="rId14"/>
    <p:sldLayoutId id="2147483718" r:id="rId1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47664" y="908720"/>
            <a:ext cx="2997859" cy="1569660"/>
          </a:xfrm>
          <a:prstGeom prst="rect">
            <a:avLst/>
          </a:prstGeom>
          <a:noFill/>
          <a:scene3d>
            <a:camera prst="perspectiveRelaxed" fov="2400000">
              <a:rot lat="19644481" lon="19849885" rev="3299727"/>
            </a:camera>
            <a:lightRig rig="soft" dir="t">
              <a:rot lat="0" lon="0" rev="10800000"/>
            </a:lightRig>
          </a:scene3d>
          <a:sp3d>
            <a:bevelT w="31750"/>
          </a:sp3d>
        </p:spPr>
        <p:txBody>
          <a:bodyPr>
            <a:spAutoFit/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8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rPr>
              <a:t>Your Book Title Here</a:t>
            </a:r>
          </a:p>
        </p:txBody>
      </p:sp>
      <p:sp>
        <p:nvSpPr>
          <p:cNvPr id="6" name="Rectangle 5"/>
          <p:cNvSpPr/>
          <p:nvPr/>
        </p:nvSpPr>
        <p:spPr>
          <a:xfrm>
            <a:off x="-36512" y="3933056"/>
            <a:ext cx="6696744" cy="646331"/>
          </a:xfrm>
          <a:prstGeom prst="rect">
            <a:avLst/>
          </a:prstGeom>
          <a:noFill/>
          <a:scene3d>
            <a:camera prst="orthographicFront">
              <a:rot lat="18975680" lon="18869929" rev="21505547"/>
            </a:camera>
            <a:lightRig rig="soft" dir="t">
              <a:rot lat="0" lon="0" rev="10800000"/>
            </a:lightRig>
          </a:scene3d>
          <a:sp3d>
            <a:bevelT w="44450" h="82550"/>
          </a:sp3d>
        </p:spPr>
        <p:txBody>
          <a:bodyPr>
            <a:spAutoFit/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rPr>
              <a:t>Your Book Title Here</a:t>
            </a:r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79912" y="2033736"/>
            <a:ext cx="3097212" cy="2322909"/>
          </a:xfrm>
          <a:prstGeom prst="rect">
            <a:avLst/>
          </a:prstGeom>
          <a:solidFill>
            <a:schemeClr val="tx1"/>
          </a:solidFill>
          <a:ln w="28575">
            <a:solidFill>
              <a:schemeClr val="bg1"/>
            </a:solidFill>
            <a:miter lim="800000"/>
            <a:headEnd/>
            <a:tailEnd/>
          </a:ln>
          <a:scene3d>
            <a:camera prst="perspectiveRelaxed" fov="2400000">
              <a:rot lat="20451167" lon="19569784" rev="3381906"/>
            </a:camera>
            <a:lightRig rig="threePt" dir="t"/>
          </a:scene3d>
          <a:sp3d>
            <a:bevelT w="0" h="0"/>
          </a:sp3d>
        </p:spPr>
      </p:pic>
      <p:sp>
        <p:nvSpPr>
          <p:cNvPr id="8" name="TextBox 7"/>
          <p:cNvSpPr txBox="1"/>
          <p:nvPr/>
        </p:nvSpPr>
        <p:spPr>
          <a:xfrm>
            <a:off x="6300192" y="188640"/>
            <a:ext cx="2605201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</a:rPr>
              <a:t>irppt.com</a:t>
            </a:r>
          </a:p>
          <a:p>
            <a:pPr algn="ctr"/>
            <a:r>
              <a:rPr lang="fa-IR" sz="2400" dirty="0" smtClean="0">
                <a:solidFill>
                  <a:schemeClr val="bg1"/>
                </a:solidFill>
              </a:rPr>
              <a:t>مرکز پاورپوینت مادسیج</a:t>
            </a:r>
            <a:endParaRPr lang="fa-IR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47664" y="908720"/>
            <a:ext cx="2997859" cy="1569660"/>
          </a:xfrm>
          <a:prstGeom prst="rect">
            <a:avLst/>
          </a:prstGeom>
          <a:noFill/>
          <a:scene3d>
            <a:camera prst="perspectiveRelaxed" fov="2400000">
              <a:rot lat="19644481" lon="19849885" rev="3299727"/>
            </a:camera>
            <a:lightRig rig="soft" dir="t">
              <a:rot lat="0" lon="0" rev="10800000"/>
            </a:lightRig>
          </a:scene3d>
          <a:sp3d>
            <a:bevelT w="31750"/>
          </a:sp3d>
        </p:spPr>
        <p:txBody>
          <a:bodyPr>
            <a:spAutoFit/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8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rPr>
              <a:t>Your Book Title Here</a:t>
            </a:r>
          </a:p>
        </p:txBody>
      </p:sp>
      <p:sp>
        <p:nvSpPr>
          <p:cNvPr id="6" name="Rectangle 5"/>
          <p:cNvSpPr/>
          <p:nvPr/>
        </p:nvSpPr>
        <p:spPr>
          <a:xfrm>
            <a:off x="-36512" y="3933056"/>
            <a:ext cx="6696744" cy="646331"/>
          </a:xfrm>
          <a:prstGeom prst="rect">
            <a:avLst/>
          </a:prstGeom>
          <a:noFill/>
          <a:scene3d>
            <a:camera prst="orthographicFront">
              <a:rot lat="18975680" lon="18869929" rev="21505547"/>
            </a:camera>
            <a:lightRig rig="soft" dir="t">
              <a:rot lat="0" lon="0" rev="10800000"/>
            </a:lightRig>
          </a:scene3d>
          <a:sp3d>
            <a:bevelT w="44450" h="82550"/>
          </a:sp3d>
        </p:spPr>
        <p:txBody>
          <a:bodyPr>
            <a:spAutoFit/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rPr>
              <a:t>Your Book Title Here</a:t>
            </a:r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79912" y="2033736"/>
            <a:ext cx="3097212" cy="2322909"/>
          </a:xfrm>
          <a:prstGeom prst="rect">
            <a:avLst/>
          </a:prstGeom>
          <a:solidFill>
            <a:schemeClr val="tx1"/>
          </a:solidFill>
          <a:ln w="28575">
            <a:solidFill>
              <a:schemeClr val="bg1"/>
            </a:solidFill>
            <a:miter lim="800000"/>
            <a:headEnd/>
            <a:tailEnd/>
          </a:ln>
          <a:scene3d>
            <a:camera prst="perspectiveRelaxed" fov="2400000">
              <a:rot lat="20451167" lon="19569784" rev="3381906"/>
            </a:camera>
            <a:lightRig rig="threePt" dir="t"/>
          </a:scene3d>
          <a:sp3d>
            <a:bevelT w="0" h="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2" descr="template-3-pi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052736"/>
            <a:ext cx="5133975" cy="348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785095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47664" y="908720"/>
            <a:ext cx="2997859" cy="1569660"/>
          </a:xfrm>
          <a:prstGeom prst="rect">
            <a:avLst/>
          </a:prstGeom>
          <a:noFill/>
          <a:scene3d>
            <a:camera prst="perspectiveRelaxed" fov="2400000">
              <a:rot lat="19644481" lon="19849885" rev="3299727"/>
            </a:camera>
            <a:lightRig rig="soft" dir="t">
              <a:rot lat="0" lon="0" rev="10800000"/>
            </a:lightRig>
          </a:scene3d>
          <a:sp3d>
            <a:bevelT w="31750"/>
          </a:sp3d>
        </p:spPr>
        <p:txBody>
          <a:bodyPr>
            <a:spAutoFit/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8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rPr>
              <a:t>Your Book Title Here</a:t>
            </a:r>
          </a:p>
        </p:txBody>
      </p:sp>
      <p:sp>
        <p:nvSpPr>
          <p:cNvPr id="6" name="Rectangle 5"/>
          <p:cNvSpPr/>
          <p:nvPr/>
        </p:nvSpPr>
        <p:spPr>
          <a:xfrm>
            <a:off x="-36512" y="3933056"/>
            <a:ext cx="6696744" cy="646331"/>
          </a:xfrm>
          <a:prstGeom prst="rect">
            <a:avLst/>
          </a:prstGeom>
          <a:noFill/>
          <a:scene3d>
            <a:camera prst="orthographicFront">
              <a:rot lat="18975680" lon="18869929" rev="21505547"/>
            </a:camera>
            <a:lightRig rig="soft" dir="t">
              <a:rot lat="0" lon="0" rev="10800000"/>
            </a:lightRig>
          </a:scene3d>
          <a:sp3d>
            <a:bevelT w="44450" h="82550"/>
          </a:sp3d>
        </p:spPr>
        <p:txBody>
          <a:bodyPr>
            <a:spAutoFit/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rPr>
              <a:t>Your Book Title Here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quarter" idx="10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pPr>
              <a:defRPr/>
            </a:pPr>
            <a:r>
              <a:rPr lang="en-PH"/>
              <a:t>www.designfreebies.org</a:t>
            </a: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PH" smtClean="0">
                <a:latin typeface="Verdana" panose="020B0604030504040204" pitchFamily="34" charset="0"/>
              </a:rPr>
              <a:t>Diagram</a:t>
            </a:r>
            <a:endParaRPr lang="en-PH" sz="1800" smtClean="0">
              <a:latin typeface="Verdana" panose="020B0604030504040204" pitchFamily="34" charset="0"/>
            </a:endParaRPr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auto">
          <a:xfrm>
            <a:off x="3424238" y="2465388"/>
            <a:ext cx="2295525" cy="3155950"/>
          </a:xfrm>
          <a:prstGeom prst="roundRect">
            <a:avLst>
              <a:gd name="adj" fmla="val 4690"/>
            </a:avLst>
          </a:prstGeom>
          <a:noFill/>
          <a:ln w="57150">
            <a:solidFill>
              <a:schemeClr val="accent6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2" name="AutoShape 5"/>
          <p:cNvSpPr>
            <a:spLocks noChangeArrowheads="1"/>
          </p:cNvSpPr>
          <p:nvPr/>
        </p:nvSpPr>
        <p:spPr bwMode="gray">
          <a:xfrm>
            <a:off x="3657600" y="2327275"/>
            <a:ext cx="1863725" cy="287338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PH">
              <a:latin typeface="Arial" charset="0"/>
            </a:endParaRPr>
          </a:p>
        </p:txBody>
      </p:sp>
      <p:sp>
        <p:nvSpPr>
          <p:cNvPr id="13" name="AutoShape 8"/>
          <p:cNvSpPr>
            <a:spLocks noChangeArrowheads="1"/>
          </p:cNvSpPr>
          <p:nvPr/>
        </p:nvSpPr>
        <p:spPr bwMode="auto">
          <a:xfrm>
            <a:off x="5934075" y="2101850"/>
            <a:ext cx="2295525" cy="3155950"/>
          </a:xfrm>
          <a:prstGeom prst="roundRect">
            <a:avLst>
              <a:gd name="adj" fmla="val 4690"/>
            </a:avLst>
          </a:prstGeom>
          <a:noFill/>
          <a:ln w="57150">
            <a:solidFill>
              <a:srgbClr val="33BB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4" name="AutoShape 9"/>
          <p:cNvSpPr>
            <a:spLocks noChangeArrowheads="1"/>
          </p:cNvSpPr>
          <p:nvPr/>
        </p:nvSpPr>
        <p:spPr bwMode="gray">
          <a:xfrm>
            <a:off x="6149975" y="1958975"/>
            <a:ext cx="1863725" cy="287338"/>
          </a:xfrm>
          <a:prstGeom prst="roundRect">
            <a:avLst>
              <a:gd name="adj" fmla="val 50000"/>
            </a:avLst>
          </a:prstGeom>
          <a:solidFill>
            <a:srgbClr val="28AAE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5" name="Text Box 13"/>
          <p:cNvSpPr txBox="1">
            <a:spLocks noChangeArrowheads="1"/>
          </p:cNvSpPr>
          <p:nvPr/>
        </p:nvSpPr>
        <p:spPr bwMode="gray">
          <a:xfrm>
            <a:off x="3914775" y="2298700"/>
            <a:ext cx="13081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PH" sz="1400"/>
              <a:t>Add Your Title</a:t>
            </a:r>
          </a:p>
        </p:txBody>
      </p:sp>
      <p:sp>
        <p:nvSpPr>
          <p:cNvPr id="16" name="Text Box 14"/>
          <p:cNvSpPr txBox="1">
            <a:spLocks noChangeArrowheads="1"/>
          </p:cNvSpPr>
          <p:nvPr/>
        </p:nvSpPr>
        <p:spPr bwMode="gray">
          <a:xfrm>
            <a:off x="6429375" y="1941513"/>
            <a:ext cx="13081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PH" sz="1400"/>
              <a:t>Add Your Title</a:t>
            </a:r>
          </a:p>
        </p:txBody>
      </p:sp>
      <p:sp>
        <p:nvSpPr>
          <p:cNvPr id="17" name="AutoShape 16"/>
          <p:cNvSpPr>
            <a:spLocks noChangeArrowheads="1"/>
          </p:cNvSpPr>
          <p:nvPr/>
        </p:nvSpPr>
        <p:spPr bwMode="auto">
          <a:xfrm>
            <a:off x="914400" y="2759075"/>
            <a:ext cx="2295525" cy="3155950"/>
          </a:xfrm>
          <a:prstGeom prst="roundRect">
            <a:avLst>
              <a:gd name="adj" fmla="val 4690"/>
            </a:avLst>
          </a:prstGeom>
          <a:noFill/>
          <a:ln w="57150">
            <a:solidFill>
              <a:srgbClr val="FFC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8" name="AutoShape 17"/>
          <p:cNvSpPr>
            <a:spLocks noChangeArrowheads="1"/>
          </p:cNvSpPr>
          <p:nvPr/>
        </p:nvSpPr>
        <p:spPr bwMode="gray">
          <a:xfrm>
            <a:off x="1130300" y="2616200"/>
            <a:ext cx="1863725" cy="287338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9" name="Text Box 20"/>
          <p:cNvSpPr txBox="1">
            <a:spLocks noChangeArrowheads="1"/>
          </p:cNvSpPr>
          <p:nvPr/>
        </p:nvSpPr>
        <p:spPr bwMode="gray">
          <a:xfrm>
            <a:off x="1400175" y="2590800"/>
            <a:ext cx="13081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PH" sz="1400"/>
              <a:t>Add Your Title</a:t>
            </a:r>
          </a:p>
        </p:txBody>
      </p:sp>
      <p:sp>
        <p:nvSpPr>
          <p:cNvPr id="20" name="Text Box 21"/>
          <p:cNvSpPr txBox="1">
            <a:spLocks noChangeArrowheads="1"/>
          </p:cNvSpPr>
          <p:nvPr/>
        </p:nvSpPr>
        <p:spPr bwMode="auto">
          <a:xfrm>
            <a:off x="990600" y="3019425"/>
            <a:ext cx="2133600" cy="278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/>
            <a:r>
              <a:rPr lang="en-PH" sz="1600" dirty="0"/>
              <a:t>Start by scheduling the time you need to prepare, including filling out a planner, writing your script, and speaking it out. When you speak it out, time it and record it. Listen to the recording and edit. </a:t>
            </a:r>
          </a:p>
        </p:txBody>
      </p:sp>
      <p:sp>
        <p:nvSpPr>
          <p:cNvPr id="21" name="Text Box 22"/>
          <p:cNvSpPr txBox="1">
            <a:spLocks noChangeArrowheads="1"/>
          </p:cNvSpPr>
          <p:nvPr/>
        </p:nvSpPr>
        <p:spPr bwMode="auto">
          <a:xfrm>
            <a:off x="3505200" y="2698750"/>
            <a:ext cx="2133600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/>
            <a:r>
              <a:rPr lang="en-PH" sz="1600"/>
              <a:t>Storyboard your slides, based on your planner. Figure out the best way to show your points, including data, images, video, and diagrams. </a:t>
            </a:r>
          </a:p>
        </p:txBody>
      </p:sp>
      <p:sp>
        <p:nvSpPr>
          <p:cNvPr id="22" name="Text Box 23"/>
          <p:cNvSpPr txBox="1">
            <a:spLocks noChangeArrowheads="1"/>
          </p:cNvSpPr>
          <p:nvPr/>
        </p:nvSpPr>
        <p:spPr bwMode="auto">
          <a:xfrm>
            <a:off x="6019800" y="2303463"/>
            <a:ext cx="2133600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/>
            <a:r>
              <a:rPr lang="en-PH" sz="1600"/>
              <a:t>Practice delivering your presentation several times until it’s smooth. Delivery is where the rubber hits the road, so you should never wing it. </a:t>
            </a:r>
          </a:p>
        </p:txBody>
      </p:sp>
      <p:pic>
        <p:nvPicPr>
          <p:cNvPr id="23" name="Picture 18" descr="template-2-arrow-3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447800"/>
            <a:ext cx="1795463" cy="83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19" descr="template-2-arrow-4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76639">
            <a:off x="2254250" y="1733550"/>
            <a:ext cx="1639888" cy="101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47664" y="908720"/>
            <a:ext cx="2997859" cy="1569660"/>
          </a:xfrm>
          <a:prstGeom prst="rect">
            <a:avLst/>
          </a:prstGeom>
          <a:noFill/>
          <a:scene3d>
            <a:camera prst="perspectiveRelaxed" fov="2400000">
              <a:rot lat="19644481" lon="19849885" rev="3299727"/>
            </a:camera>
            <a:lightRig rig="soft" dir="t">
              <a:rot lat="0" lon="0" rev="10800000"/>
            </a:lightRig>
          </a:scene3d>
          <a:sp3d>
            <a:bevelT w="31750"/>
          </a:sp3d>
        </p:spPr>
        <p:txBody>
          <a:bodyPr>
            <a:spAutoFit/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8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rPr>
              <a:t>Your Book Title Here</a:t>
            </a:r>
          </a:p>
        </p:txBody>
      </p:sp>
      <p:sp>
        <p:nvSpPr>
          <p:cNvPr id="6" name="Rectangle 5"/>
          <p:cNvSpPr/>
          <p:nvPr/>
        </p:nvSpPr>
        <p:spPr>
          <a:xfrm>
            <a:off x="-36512" y="3933056"/>
            <a:ext cx="6696744" cy="646331"/>
          </a:xfrm>
          <a:prstGeom prst="rect">
            <a:avLst/>
          </a:prstGeom>
          <a:noFill/>
          <a:scene3d>
            <a:camera prst="orthographicFront">
              <a:rot lat="18975680" lon="18869929" rev="21505547"/>
            </a:camera>
            <a:lightRig rig="soft" dir="t">
              <a:rot lat="0" lon="0" rev="10800000"/>
            </a:lightRig>
          </a:scene3d>
          <a:sp3d>
            <a:bevelT w="44450" h="82550"/>
          </a:sp3d>
        </p:spPr>
        <p:txBody>
          <a:bodyPr>
            <a:spAutoFit/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rPr>
              <a:t>Your Book Title Here</a:t>
            </a:r>
          </a:p>
        </p:txBody>
      </p:sp>
      <p:pic>
        <p:nvPicPr>
          <p:cNvPr id="7" name="Picture 20" descr="swirl.png"/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743075" y="2200275"/>
            <a:ext cx="5200650" cy="276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Oval 34"/>
          <p:cNvSpPr>
            <a:spLocks noChangeArrowheads="1"/>
          </p:cNvSpPr>
          <p:nvPr/>
        </p:nvSpPr>
        <p:spPr bwMode="gray">
          <a:xfrm rot="-723406">
            <a:off x="3606800" y="4938713"/>
            <a:ext cx="1395413" cy="647700"/>
          </a:xfrm>
          <a:prstGeom prst="ellipse">
            <a:avLst/>
          </a:prstGeom>
          <a:solidFill>
            <a:srgbClr val="0F2145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pic>
        <p:nvPicPr>
          <p:cNvPr id="10" name="Picture 38" descr="ball-2-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3352800"/>
            <a:ext cx="1933575" cy="193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2"/>
          <p:cNvSpPr txBox="1">
            <a:spLocks noChangeArrowheads="1"/>
          </p:cNvSpPr>
          <p:nvPr/>
        </p:nvSpPr>
        <p:spPr>
          <a:xfrm>
            <a:off x="457200" y="152400"/>
            <a:ext cx="8229600" cy="563563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PH" smtClean="0">
                <a:solidFill>
                  <a:schemeClr val="bg1"/>
                </a:solidFill>
                <a:latin typeface="Verdana" panose="020B0604030504040204" pitchFamily="34" charset="0"/>
              </a:rPr>
              <a:t> Circular Diagram</a:t>
            </a:r>
            <a:endParaRPr lang="en-PH" smtClean="0">
              <a:solidFill>
                <a:schemeClr val="bg1"/>
              </a:solidFill>
              <a:latin typeface="Verdana" panose="020B0604030504040204" pitchFamily="34" charset="0"/>
            </a:endParaRPr>
          </a:p>
        </p:txBody>
      </p:sp>
      <p:sp>
        <p:nvSpPr>
          <p:cNvPr id="12" name="Date Placeholder 2"/>
          <p:cNvSpPr>
            <a:spLocks noGrp="1"/>
          </p:cNvSpPr>
          <p:nvPr>
            <p:ph type="dt" sz="quarter" idx="10"/>
          </p:nvPr>
        </p:nvSpPr>
        <p:spPr>
          <a:xfrm>
            <a:off x="457200" y="6477000"/>
            <a:ext cx="2133600" cy="304800"/>
          </a:xfrm>
        </p:spPr>
        <p:txBody>
          <a:bodyPr/>
          <a:lstStyle/>
          <a:p>
            <a:pPr>
              <a:defRPr/>
            </a:pPr>
            <a:r>
              <a:rPr lang="en-PH" dirty="0"/>
              <a:t>www.designfreebies.org</a:t>
            </a:r>
          </a:p>
        </p:txBody>
      </p:sp>
      <p:sp>
        <p:nvSpPr>
          <p:cNvPr id="13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867400" y="6443663"/>
            <a:ext cx="2895600" cy="290512"/>
          </a:xfrm>
        </p:spPr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  <p:sp>
        <p:nvSpPr>
          <p:cNvPr id="14" name="Text Box 33"/>
          <p:cNvSpPr txBox="1">
            <a:spLocks noChangeArrowheads="1"/>
          </p:cNvSpPr>
          <p:nvPr/>
        </p:nvSpPr>
        <p:spPr bwMode="auto">
          <a:xfrm>
            <a:off x="5562600" y="2971800"/>
            <a:ext cx="2819400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defRPr/>
            </a:pPr>
            <a:r>
              <a:rPr lang="en-PH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Add Your Title</a:t>
            </a:r>
            <a:endParaRPr lang="en-PH" sz="2800" dirty="0">
              <a:latin typeface="Arial" charset="0"/>
            </a:endParaRPr>
          </a:p>
        </p:txBody>
      </p:sp>
      <p:sp>
        <p:nvSpPr>
          <p:cNvPr id="15" name="Text Box 39"/>
          <p:cNvSpPr txBox="1">
            <a:spLocks noChangeArrowheads="1"/>
          </p:cNvSpPr>
          <p:nvPr/>
        </p:nvSpPr>
        <p:spPr bwMode="gray">
          <a:xfrm>
            <a:off x="3997325" y="3979863"/>
            <a:ext cx="8763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PH" sz="2800">
                <a:solidFill>
                  <a:srgbClr val="000000"/>
                </a:solidFill>
              </a:rPr>
              <a:t>Text</a:t>
            </a:r>
            <a:endParaRPr lang="en-PH"/>
          </a:p>
        </p:txBody>
      </p:sp>
      <p:sp>
        <p:nvSpPr>
          <p:cNvPr id="16" name="Oval 34"/>
          <p:cNvSpPr>
            <a:spLocks noChangeArrowheads="1"/>
          </p:cNvSpPr>
          <p:nvPr/>
        </p:nvSpPr>
        <p:spPr bwMode="gray">
          <a:xfrm rot="-723406">
            <a:off x="1416050" y="3925888"/>
            <a:ext cx="1168400" cy="542925"/>
          </a:xfrm>
          <a:prstGeom prst="ellipse">
            <a:avLst/>
          </a:prstGeom>
          <a:solidFill>
            <a:srgbClr val="0F2145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pic>
        <p:nvPicPr>
          <p:cNvPr id="17" name="Picture 39" descr="ball-2-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819400"/>
            <a:ext cx="144780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Oval 34"/>
          <p:cNvSpPr>
            <a:spLocks noChangeArrowheads="1"/>
          </p:cNvSpPr>
          <p:nvPr/>
        </p:nvSpPr>
        <p:spPr bwMode="gray">
          <a:xfrm rot="-723406">
            <a:off x="2630488" y="2392363"/>
            <a:ext cx="1068387" cy="495300"/>
          </a:xfrm>
          <a:prstGeom prst="ellipse">
            <a:avLst/>
          </a:prstGeom>
          <a:solidFill>
            <a:srgbClr val="0F2145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9" name="Oval 34"/>
          <p:cNvSpPr>
            <a:spLocks noChangeArrowheads="1"/>
          </p:cNvSpPr>
          <p:nvPr/>
        </p:nvSpPr>
        <p:spPr bwMode="gray">
          <a:xfrm rot="-723406">
            <a:off x="4375150" y="1911350"/>
            <a:ext cx="835025" cy="387350"/>
          </a:xfrm>
          <a:prstGeom prst="ellipse">
            <a:avLst/>
          </a:prstGeom>
          <a:solidFill>
            <a:srgbClr val="0F2145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pic>
        <p:nvPicPr>
          <p:cNvPr id="20" name="Picture 41" descr="ball-2-3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1676400"/>
            <a:ext cx="1042988" cy="1042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42" descr="ball-2-4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1371600"/>
            <a:ext cx="814388" cy="814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Text Box 39"/>
          <p:cNvSpPr txBox="1">
            <a:spLocks noChangeArrowheads="1"/>
          </p:cNvSpPr>
          <p:nvPr/>
        </p:nvSpPr>
        <p:spPr bwMode="gray">
          <a:xfrm>
            <a:off x="1676400" y="3276600"/>
            <a:ext cx="762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PH" sz="2000">
                <a:solidFill>
                  <a:srgbClr val="000000"/>
                </a:solidFill>
              </a:rPr>
              <a:t>Text</a:t>
            </a:r>
            <a:endParaRPr lang="en-PH" sz="2000"/>
          </a:p>
        </p:txBody>
      </p:sp>
      <p:sp>
        <p:nvSpPr>
          <p:cNvPr id="23" name="Text Box 39"/>
          <p:cNvSpPr txBox="1">
            <a:spLocks noChangeArrowheads="1"/>
          </p:cNvSpPr>
          <p:nvPr/>
        </p:nvSpPr>
        <p:spPr bwMode="gray">
          <a:xfrm>
            <a:off x="2971800" y="1905000"/>
            <a:ext cx="762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PH">
                <a:solidFill>
                  <a:srgbClr val="000000"/>
                </a:solidFill>
              </a:rPr>
              <a:t>Text</a:t>
            </a:r>
            <a:endParaRPr lang="en-PH"/>
          </a:p>
        </p:txBody>
      </p:sp>
      <p:sp>
        <p:nvSpPr>
          <p:cNvPr id="24" name="Text Box 39"/>
          <p:cNvSpPr txBox="1">
            <a:spLocks noChangeArrowheads="1"/>
          </p:cNvSpPr>
          <p:nvPr/>
        </p:nvSpPr>
        <p:spPr bwMode="gray">
          <a:xfrm>
            <a:off x="4495800" y="1447800"/>
            <a:ext cx="7620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PH" sz="1600">
                <a:solidFill>
                  <a:schemeClr val="bg1"/>
                </a:solidFill>
              </a:rPr>
              <a:t>Text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109</TotalTime>
  <Words>161</Words>
  <Application>Microsoft Office PowerPoint</Application>
  <PresentationFormat>On-screen Show (4:3)</PresentationFormat>
  <Paragraphs>27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Verdana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Nasrin</cp:lastModifiedBy>
  <cp:revision>16</cp:revision>
  <dcterms:created xsi:type="dcterms:W3CDTF">2012-03-18T19:27:57Z</dcterms:created>
  <dcterms:modified xsi:type="dcterms:W3CDTF">2015-12-16T14:50:50Z</dcterms:modified>
</cp:coreProperties>
</file>