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9" r:id="rId2"/>
    <p:sldId id="264" r:id="rId3"/>
    <p:sldId id="260" r:id="rId4"/>
    <p:sldId id="261" r:id="rId5"/>
    <p:sldId id="263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35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5" d="100"/>
          <a:sy n="65" d="100"/>
        </p:scale>
        <p:origin x="-66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1B0D205-E540-4ABA-9F2A-C7E7D73B266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80094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6B7168A-B492-48FF-A55A-283E583B8893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46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7B36D18-B95F-4CEC-B833-F6D8883E1FEC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56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E699B06-5564-40E8-A836-CC38C5E3CD19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132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9ECB41-0F7B-4575-9185-9D4753107DB1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93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>
            <a:grpSpLocks/>
          </p:cNvGrpSpPr>
          <p:nvPr userDrawn="1"/>
        </p:nvGrpSpPr>
        <p:grpSpPr bwMode="auto">
          <a:xfrm>
            <a:off x="0" y="271463"/>
            <a:ext cx="6681788" cy="6302375"/>
            <a:chOff x="-5" y="271463"/>
            <a:chExt cx="4350779" cy="6302951"/>
          </a:xfrm>
        </p:grpSpPr>
        <p:sp>
          <p:nvSpPr>
            <p:cNvPr id="5" name="Rectangle 5"/>
            <p:cNvSpPr/>
            <p:nvPr userDrawn="1"/>
          </p:nvSpPr>
          <p:spPr>
            <a:xfrm rot="16200000">
              <a:off x="1408383" y="3883208"/>
              <a:ext cx="1282817" cy="4099593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6" name="Rectangle 5"/>
            <p:cNvSpPr/>
            <p:nvPr userDrawn="1"/>
          </p:nvSpPr>
          <p:spPr>
            <a:xfrm rot="16200000">
              <a:off x="1533976" y="1218971"/>
              <a:ext cx="1282817" cy="4350779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" name="Rectangle 5"/>
            <p:cNvSpPr/>
            <p:nvPr userDrawn="1"/>
          </p:nvSpPr>
          <p:spPr>
            <a:xfrm rot="16200000">
              <a:off x="1529660" y="162739"/>
              <a:ext cx="922422" cy="3981753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8" name="Rectangle 5"/>
            <p:cNvSpPr/>
            <p:nvPr userDrawn="1"/>
          </p:nvSpPr>
          <p:spPr>
            <a:xfrm rot="16200000">
              <a:off x="1408383" y="-1136926"/>
              <a:ext cx="1282817" cy="4099593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9" name="Rectangle 5"/>
            <p:cNvSpPr/>
            <p:nvPr userDrawn="1"/>
          </p:nvSpPr>
          <p:spPr>
            <a:xfrm rot="16200000">
              <a:off x="1529660" y="2674394"/>
              <a:ext cx="922422" cy="3981753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 rot="16200000">
            <a:off x="5154020" y="2659063"/>
            <a:ext cx="6245226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37750" y="5482692"/>
            <a:ext cx="3973195" cy="78441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2202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2D63D-C24C-45B3-AF1C-19676E9908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9757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CFE5A-F8D2-409D-A9D0-66221B529EE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6730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5E144-9022-4DC4-91AA-BB843C0D91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57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CC72F-22C6-4EC7-A1E4-D14E69B4BE9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4069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F1AA0-181F-4B06-B476-DEB8016472F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944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63EEB-5878-446E-AF11-2A27274776D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889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F0BDE-965A-41B1-B614-C40B37EC75B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8570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D257D-C621-45E2-B36B-265E14D05E5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201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284E5-DC7E-439C-85AF-6E66DBA97D1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42176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F1649-0080-47F2-B95F-5FE0409FD5F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95131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00C22-C42A-4C90-8860-8409DE57F3F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09142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F845F-8886-46CB-96AA-E5A9AEC6DA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6238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/>
          <p:nvPr userDrawn="1"/>
        </p:nvSpPr>
        <p:spPr bwMode="auto">
          <a:xfrm rot="16200000">
            <a:off x="261938" y="5029200"/>
            <a:ext cx="1282700" cy="1806575"/>
          </a:xfrm>
          <a:custGeom>
            <a:avLst/>
            <a:gdLst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0 w 1238865"/>
              <a:gd name="connsiteY3" fmla="*/ 6858000 h 6858000"/>
              <a:gd name="connsiteX4" fmla="*/ 0 w 1238865"/>
              <a:gd name="connsiteY4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1194620 w 1238865"/>
              <a:gd name="connsiteY3" fmla="*/ 6843252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575187 w 1238865"/>
              <a:gd name="connsiteY3" fmla="*/ 6400801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648929 w 1238865"/>
              <a:gd name="connsiteY3" fmla="*/ 6282814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8865" h="6858000">
                <a:moveTo>
                  <a:pt x="0" y="0"/>
                </a:moveTo>
                <a:lnTo>
                  <a:pt x="1238865" y="0"/>
                </a:lnTo>
                <a:lnTo>
                  <a:pt x="1238865" y="6858000"/>
                </a:lnTo>
                <a:lnTo>
                  <a:pt x="648929" y="6282814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5" name="Rectangle 5"/>
          <p:cNvSpPr/>
          <p:nvPr userDrawn="1"/>
        </p:nvSpPr>
        <p:spPr bwMode="auto">
          <a:xfrm rot="16200000">
            <a:off x="317500" y="2435225"/>
            <a:ext cx="1282700" cy="1917700"/>
          </a:xfrm>
          <a:custGeom>
            <a:avLst/>
            <a:gdLst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0 w 1238865"/>
              <a:gd name="connsiteY3" fmla="*/ 6858000 h 6858000"/>
              <a:gd name="connsiteX4" fmla="*/ 0 w 1238865"/>
              <a:gd name="connsiteY4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1194620 w 1238865"/>
              <a:gd name="connsiteY3" fmla="*/ 6843252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575187 w 1238865"/>
              <a:gd name="connsiteY3" fmla="*/ 6400801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648929 w 1238865"/>
              <a:gd name="connsiteY3" fmla="*/ 6282814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8865" h="6858000">
                <a:moveTo>
                  <a:pt x="0" y="0"/>
                </a:moveTo>
                <a:lnTo>
                  <a:pt x="1238865" y="0"/>
                </a:lnTo>
                <a:lnTo>
                  <a:pt x="1238865" y="6858000"/>
                </a:lnTo>
                <a:lnTo>
                  <a:pt x="648929" y="6282814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6" name="Rectangle 5"/>
          <p:cNvSpPr/>
          <p:nvPr userDrawn="1"/>
        </p:nvSpPr>
        <p:spPr bwMode="auto">
          <a:xfrm rot="16200000">
            <a:off x="415925" y="1276350"/>
            <a:ext cx="922338" cy="1754188"/>
          </a:xfrm>
          <a:custGeom>
            <a:avLst/>
            <a:gdLst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0 w 1238865"/>
              <a:gd name="connsiteY3" fmla="*/ 6858000 h 6858000"/>
              <a:gd name="connsiteX4" fmla="*/ 0 w 1238865"/>
              <a:gd name="connsiteY4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1194620 w 1238865"/>
              <a:gd name="connsiteY3" fmla="*/ 6843252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575187 w 1238865"/>
              <a:gd name="connsiteY3" fmla="*/ 6400801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648929 w 1238865"/>
              <a:gd name="connsiteY3" fmla="*/ 6282814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8865" h="6858000">
                <a:moveTo>
                  <a:pt x="0" y="0"/>
                </a:moveTo>
                <a:lnTo>
                  <a:pt x="1238865" y="0"/>
                </a:lnTo>
                <a:lnTo>
                  <a:pt x="1238865" y="6858000"/>
                </a:lnTo>
                <a:lnTo>
                  <a:pt x="648929" y="6282814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7" name="Rectangle 5"/>
          <p:cNvSpPr/>
          <p:nvPr userDrawn="1"/>
        </p:nvSpPr>
        <p:spPr bwMode="auto">
          <a:xfrm rot="16200000">
            <a:off x="261938" y="9525"/>
            <a:ext cx="1282700" cy="1806575"/>
          </a:xfrm>
          <a:custGeom>
            <a:avLst/>
            <a:gdLst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0 w 1238865"/>
              <a:gd name="connsiteY3" fmla="*/ 6858000 h 6858000"/>
              <a:gd name="connsiteX4" fmla="*/ 0 w 1238865"/>
              <a:gd name="connsiteY4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1194620 w 1238865"/>
              <a:gd name="connsiteY3" fmla="*/ 6843252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575187 w 1238865"/>
              <a:gd name="connsiteY3" fmla="*/ 6400801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648929 w 1238865"/>
              <a:gd name="connsiteY3" fmla="*/ 6282814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8865" h="6858000">
                <a:moveTo>
                  <a:pt x="0" y="0"/>
                </a:moveTo>
                <a:lnTo>
                  <a:pt x="1238865" y="0"/>
                </a:lnTo>
                <a:lnTo>
                  <a:pt x="1238865" y="6858000"/>
                </a:lnTo>
                <a:lnTo>
                  <a:pt x="648929" y="6282814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8" name="Rectangle 5"/>
          <p:cNvSpPr/>
          <p:nvPr userDrawn="1"/>
        </p:nvSpPr>
        <p:spPr bwMode="auto">
          <a:xfrm rot="16200000">
            <a:off x="415925" y="3787775"/>
            <a:ext cx="922338" cy="1754188"/>
          </a:xfrm>
          <a:custGeom>
            <a:avLst/>
            <a:gdLst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0 w 1238865"/>
              <a:gd name="connsiteY3" fmla="*/ 6858000 h 6858000"/>
              <a:gd name="connsiteX4" fmla="*/ 0 w 1238865"/>
              <a:gd name="connsiteY4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1194620 w 1238865"/>
              <a:gd name="connsiteY3" fmla="*/ 6843252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575187 w 1238865"/>
              <a:gd name="connsiteY3" fmla="*/ 6400801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648929 w 1238865"/>
              <a:gd name="connsiteY3" fmla="*/ 6282814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8865" h="6858000">
                <a:moveTo>
                  <a:pt x="0" y="0"/>
                </a:moveTo>
                <a:lnTo>
                  <a:pt x="1238865" y="0"/>
                </a:lnTo>
                <a:lnTo>
                  <a:pt x="1238865" y="6858000"/>
                </a:lnTo>
                <a:lnTo>
                  <a:pt x="648929" y="6282814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031" name="Rectangle 2"/>
          <p:cNvSpPr>
            <a:spLocks noGrp="1" noChangeArrowheads="1"/>
          </p:cNvSpPr>
          <p:nvPr userDrawn="1"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32" name="Rectangle 3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" name="Rectangle 5"/>
          <p:cNvSpPr>
            <a:spLocks noGrp="1" noChangeArrowheads="1"/>
          </p:cNvSpPr>
          <p:nvPr userDrawn="1"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 userDrawn="1"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0DDB712-08C5-4848-945A-90026EE3FBC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 rot="16200000">
            <a:off x="5154613" y="2659063"/>
            <a:ext cx="6245225" cy="1470025"/>
          </a:xfrm>
        </p:spPr>
        <p:txBody>
          <a:bodyPr/>
          <a:lstStyle/>
          <a:p>
            <a:r>
              <a:rPr lang="en-GB" altLang="en-US" smtClean="0"/>
              <a:t>PowerPoint Template 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38100" y="5483225"/>
            <a:ext cx="3973513" cy="784225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78239" y="575488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1144588" y="1916113"/>
          <a:ext cx="7402512" cy="3441701"/>
        </p:xfrm>
        <a:graphic>
          <a:graphicData uri="http://schemas.openxmlformats.org/drawingml/2006/table">
            <a:tbl>
              <a:tblPr/>
              <a:tblGrid>
                <a:gridCol w="3702050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2630488" y="5397500"/>
            <a:ext cx="590867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Note:  </a:t>
            </a:r>
            <a:r>
              <a:rPr lang="en-GB" altLang="en-US" sz="1800"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686175" y="27876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762500" y="27876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633663" y="44021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702050" y="44021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4770438" y="44021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840413" y="44021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5822950" y="27876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2617788" y="27876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398713" y="21478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Background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716338" y="20256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Lines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4667250" y="21478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Shadows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5946775" y="20256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Title</a:t>
            </a:r>
            <a:br>
              <a:rPr lang="en-GB" altLang="en-US" sz="1600">
                <a:cs typeface="Arial" panose="020B0604020202020204" pitchFamily="34" charset="0"/>
              </a:rPr>
            </a:br>
            <a:r>
              <a:rPr lang="en-GB" altLang="en-US" sz="1600">
                <a:cs typeface="Arial" panose="020B0604020202020204" pitchFamily="34" charset="0"/>
              </a:rPr>
              <a:t>Text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2776538" y="37623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Fills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3722688" y="37623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4657725" y="36401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5738813" y="36385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1882775" y="2078038"/>
          <a:ext cx="6732588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Chart" r:id="rId4" imgW="8296224" imgH="4610130" progId="MSGraph.Chart.8">
                  <p:embed followColorScheme="full"/>
                </p:oleObj>
              </mc:Choice>
              <mc:Fallback>
                <p:oleObj name="Chart" r:id="rId4" imgW="8296224" imgH="4610130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2775" y="2078038"/>
                        <a:ext cx="6732588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Process Flow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731838" y="3087688"/>
            <a:ext cx="1376362" cy="2354262"/>
          </a:xfrm>
          <a:prstGeom prst="rect">
            <a:avLst/>
          </a:prstGeom>
          <a:solidFill>
            <a:srgbClr val="748ED6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266950" y="3087688"/>
            <a:ext cx="1376363" cy="2354262"/>
          </a:xfrm>
          <a:prstGeom prst="rect">
            <a:avLst/>
          </a:prstGeom>
          <a:solidFill>
            <a:srgbClr val="0091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776663" y="3087688"/>
            <a:ext cx="1376362" cy="2354262"/>
          </a:xfrm>
          <a:prstGeom prst="rect">
            <a:avLst/>
          </a:prstGeom>
          <a:solidFill>
            <a:srgbClr val="99CCFF"/>
          </a:solidFill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5284788" y="3087688"/>
            <a:ext cx="1376362" cy="2354262"/>
          </a:xfrm>
          <a:prstGeom prst="rect">
            <a:avLst/>
          </a:prstGeom>
          <a:solidFill>
            <a:srgbClr val="FFAB57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6796088" y="3087688"/>
            <a:ext cx="1376362" cy="2354262"/>
          </a:xfrm>
          <a:prstGeom prst="rect">
            <a:avLst/>
          </a:prstGeom>
          <a:solidFill>
            <a:srgbClr val="FFC9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3320" name="Freeform 8"/>
          <p:cNvSpPr>
            <a:spLocks/>
          </p:cNvSpPr>
          <p:nvPr/>
        </p:nvSpPr>
        <p:spPr bwMode="auto">
          <a:xfrm>
            <a:off x="2266950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0091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3321" name="Freeform 9"/>
          <p:cNvSpPr>
            <a:spLocks/>
          </p:cNvSpPr>
          <p:nvPr/>
        </p:nvSpPr>
        <p:spPr bwMode="auto">
          <a:xfrm>
            <a:off x="731838" y="1614488"/>
            <a:ext cx="1898650" cy="1270000"/>
          </a:xfrm>
          <a:custGeom>
            <a:avLst/>
            <a:gdLst>
              <a:gd name="T0" fmla="*/ 2147483646 w 1196"/>
              <a:gd name="T1" fmla="*/ 2147483646 h 800"/>
              <a:gd name="T2" fmla="*/ 2147483646 w 1196"/>
              <a:gd name="T3" fmla="*/ 0 h 800"/>
              <a:gd name="T4" fmla="*/ 0 w 1196"/>
              <a:gd name="T5" fmla="*/ 0 h 800"/>
              <a:gd name="T6" fmla="*/ 0 w 1196"/>
              <a:gd name="T7" fmla="*/ 2147483646 h 800"/>
              <a:gd name="T8" fmla="*/ 2147483646 w 1196"/>
              <a:gd name="T9" fmla="*/ 2147483646 h 800"/>
              <a:gd name="T10" fmla="*/ 2147483646 w 1196"/>
              <a:gd name="T11" fmla="*/ 2147483646 h 800"/>
              <a:gd name="T12" fmla="*/ 2147483646 w 1196"/>
              <a:gd name="T13" fmla="*/ 2147483646 h 800"/>
              <a:gd name="T14" fmla="*/ 2147483646 w 1196"/>
              <a:gd name="T15" fmla="*/ 2147483646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solidFill>
            <a:srgbClr val="748ED6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3322" name="Freeform 10"/>
          <p:cNvSpPr>
            <a:spLocks/>
          </p:cNvSpPr>
          <p:nvPr/>
        </p:nvSpPr>
        <p:spPr bwMode="auto">
          <a:xfrm>
            <a:off x="3776663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99CCFF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3323" name="Freeform 11"/>
          <p:cNvSpPr>
            <a:spLocks/>
          </p:cNvSpPr>
          <p:nvPr/>
        </p:nvSpPr>
        <p:spPr bwMode="auto">
          <a:xfrm>
            <a:off x="5284788" y="1614488"/>
            <a:ext cx="1857375" cy="1270000"/>
          </a:xfrm>
          <a:custGeom>
            <a:avLst/>
            <a:gdLst>
              <a:gd name="T0" fmla="*/ 2147483646 w 1170"/>
              <a:gd name="T1" fmla="*/ 2147483646 h 800"/>
              <a:gd name="T2" fmla="*/ 2147483646 w 1170"/>
              <a:gd name="T3" fmla="*/ 0 h 800"/>
              <a:gd name="T4" fmla="*/ 0 w 1170"/>
              <a:gd name="T5" fmla="*/ 0 h 800"/>
              <a:gd name="T6" fmla="*/ 2147483646 w 1170"/>
              <a:gd name="T7" fmla="*/ 2147483646 h 800"/>
              <a:gd name="T8" fmla="*/ 2147483646 w 1170"/>
              <a:gd name="T9" fmla="*/ 2147483646 h 800"/>
              <a:gd name="T10" fmla="*/ 2147483646 w 1170"/>
              <a:gd name="T11" fmla="*/ 2147483646 h 800"/>
              <a:gd name="T12" fmla="*/ 0 w 1170"/>
              <a:gd name="T13" fmla="*/ 2147483646 h 800"/>
              <a:gd name="T14" fmla="*/ 2147483646 w 1170"/>
              <a:gd name="T15" fmla="*/ 2147483646 h 800"/>
              <a:gd name="T16" fmla="*/ 2147483646 w 1170"/>
              <a:gd name="T17" fmla="*/ 2147483646 h 800"/>
              <a:gd name="T18" fmla="*/ 2147483646 w 1170"/>
              <a:gd name="T19" fmla="*/ 2147483646 h 800"/>
              <a:gd name="T20" fmla="*/ 2147483646 w 1170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solidFill>
            <a:srgbClr val="FFAB57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3324" name="Freeform 12"/>
          <p:cNvSpPr>
            <a:spLocks/>
          </p:cNvSpPr>
          <p:nvPr/>
        </p:nvSpPr>
        <p:spPr bwMode="auto">
          <a:xfrm>
            <a:off x="6796088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FFC9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2916238" y="20669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1031875" y="2065338"/>
            <a:ext cx="895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4446588" y="2066925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5959475" y="2065338"/>
            <a:ext cx="62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7366000" y="2066925"/>
            <a:ext cx="107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423">
      <a:dk1>
        <a:srgbClr val="0E2FAD"/>
      </a:dk1>
      <a:lt1>
        <a:srgbClr val="FFFFFF"/>
      </a:lt1>
      <a:dk2>
        <a:srgbClr val="0E2FAD"/>
      </a:dk2>
      <a:lt2>
        <a:srgbClr val="B3CCE6"/>
      </a:lt2>
      <a:accent1>
        <a:srgbClr val="00B050"/>
      </a:accent1>
      <a:accent2>
        <a:srgbClr val="6BA7F8"/>
      </a:accent2>
      <a:accent3>
        <a:srgbClr val="FFFFFF"/>
      </a:accent3>
      <a:accent4>
        <a:srgbClr val="0A2793"/>
      </a:accent4>
      <a:accent5>
        <a:srgbClr val="C0E8FD"/>
      </a:accent5>
      <a:accent6>
        <a:srgbClr val="6097E1"/>
      </a:accent6>
      <a:hlink>
        <a:srgbClr val="FF0000"/>
      </a:hlink>
      <a:folHlink>
        <a:srgbClr val="007B7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99</Words>
  <Application>Microsoft Office PowerPoint</Application>
  <PresentationFormat>On-screen Show (4:3)</PresentationFormat>
  <Paragraphs>48</Paragraphs>
  <Slides>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Chart</vt:lpstr>
      <vt:lpstr>PowerPoint Template </vt:lpstr>
      <vt:lpstr>Example of a table</vt:lpstr>
      <vt:lpstr>Colour scheme</vt:lpstr>
      <vt:lpstr>Sample Graph (3 colours)</vt:lpstr>
      <vt:lpstr>Process Flow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PowerPoint Template</dc:title>
  <dc:creator>Presentation Magazine</dc:creator>
  <cp:lastModifiedBy>Nasrin</cp:lastModifiedBy>
  <cp:revision>15</cp:revision>
  <dcterms:created xsi:type="dcterms:W3CDTF">2009-11-03T13:35:13Z</dcterms:created>
  <dcterms:modified xsi:type="dcterms:W3CDTF">2015-12-16T14:42:49Z</dcterms:modified>
</cp:coreProperties>
</file>