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69" r:id="rId2"/>
    <p:sldId id="260" r:id="rId3"/>
    <p:sldId id="261" r:id="rId4"/>
    <p:sldId id="264" r:id="rId5"/>
    <p:sldId id="266" r:id="rId6"/>
  </p:sldIdLst>
  <p:sldSz cx="9144000" cy="6858000" type="screen4x3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35B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-54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13E9145F-1BCC-41D6-B4B6-002BB00322C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0968848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8141993F-FF5A-4609-94B3-0724E8047ABD}" type="slidenum">
              <a:rPr lang="en-GB" altLang="en-US"/>
              <a:pPr>
                <a:spcBef>
                  <a:spcPct val="0"/>
                </a:spcBef>
              </a:pPr>
              <a:t>2</a:t>
            </a:fld>
            <a:endParaRPr lang="en-GB" altLang="en-US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83233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29B2625A-0332-42DC-BCE0-8249A1EC85AF}" type="slidenum">
              <a:rPr lang="en-GB" altLang="en-US"/>
              <a:pPr>
                <a:spcBef>
                  <a:spcPct val="0"/>
                </a:spcBef>
              </a:pPr>
              <a:t>3</a:t>
            </a:fld>
            <a:endParaRPr lang="en-GB" altLang="en-US"/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72312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EDA9C2DD-60C4-46F5-848F-C45DD33FC60C}" type="slidenum">
              <a:rPr lang="en-GB" altLang="en-US"/>
              <a:pPr>
                <a:spcBef>
                  <a:spcPct val="0"/>
                </a:spcBef>
              </a:pPr>
              <a:t>4</a:t>
            </a:fld>
            <a:endParaRPr lang="en-GB" altLang="en-US"/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20104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674688CC-CCF1-4827-A39D-CAFE13CAD57A}" type="slidenum">
              <a:rPr lang="en-GB" altLang="en-US"/>
              <a:pPr>
                <a:spcBef>
                  <a:spcPct val="0"/>
                </a:spcBef>
              </a:pPr>
              <a:t>5</a:t>
            </a:fld>
            <a:endParaRPr lang="en-GB" altLang="en-US"/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79163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9"/>
          <p:cNvGrpSpPr>
            <a:grpSpLocks/>
          </p:cNvGrpSpPr>
          <p:nvPr userDrawn="1"/>
        </p:nvGrpSpPr>
        <p:grpSpPr bwMode="auto">
          <a:xfrm>
            <a:off x="785813" y="0"/>
            <a:ext cx="7585075" cy="6858000"/>
            <a:chOff x="786574" y="-1"/>
            <a:chExt cx="7584830" cy="6858001"/>
          </a:xfrm>
        </p:grpSpPr>
        <p:sp>
          <p:nvSpPr>
            <p:cNvPr id="5" name="Rectangle 5"/>
            <p:cNvSpPr/>
            <p:nvPr userDrawn="1"/>
          </p:nvSpPr>
          <p:spPr>
            <a:xfrm>
              <a:off x="786574" y="-1"/>
              <a:ext cx="1593799" cy="6194426"/>
            </a:xfrm>
            <a:custGeom>
              <a:avLst/>
              <a:gdLst>
                <a:gd name="connsiteX0" fmla="*/ 0 w 1238865"/>
                <a:gd name="connsiteY0" fmla="*/ 0 h 6858000"/>
                <a:gd name="connsiteX1" fmla="*/ 1238865 w 1238865"/>
                <a:gd name="connsiteY1" fmla="*/ 0 h 6858000"/>
                <a:gd name="connsiteX2" fmla="*/ 1238865 w 1238865"/>
                <a:gd name="connsiteY2" fmla="*/ 6858000 h 6858000"/>
                <a:gd name="connsiteX3" fmla="*/ 0 w 1238865"/>
                <a:gd name="connsiteY3" fmla="*/ 6858000 h 6858000"/>
                <a:gd name="connsiteX4" fmla="*/ 0 w 1238865"/>
                <a:gd name="connsiteY4" fmla="*/ 0 h 6858000"/>
                <a:gd name="connsiteX0" fmla="*/ 0 w 1238865"/>
                <a:gd name="connsiteY0" fmla="*/ 0 h 6858000"/>
                <a:gd name="connsiteX1" fmla="*/ 1238865 w 1238865"/>
                <a:gd name="connsiteY1" fmla="*/ 0 h 6858000"/>
                <a:gd name="connsiteX2" fmla="*/ 1238865 w 1238865"/>
                <a:gd name="connsiteY2" fmla="*/ 6858000 h 6858000"/>
                <a:gd name="connsiteX3" fmla="*/ 1194620 w 1238865"/>
                <a:gd name="connsiteY3" fmla="*/ 6843252 h 6858000"/>
                <a:gd name="connsiteX4" fmla="*/ 0 w 1238865"/>
                <a:gd name="connsiteY4" fmla="*/ 6858000 h 6858000"/>
                <a:gd name="connsiteX5" fmla="*/ 0 w 1238865"/>
                <a:gd name="connsiteY5" fmla="*/ 0 h 6858000"/>
                <a:gd name="connsiteX0" fmla="*/ 0 w 1238865"/>
                <a:gd name="connsiteY0" fmla="*/ 0 h 6858000"/>
                <a:gd name="connsiteX1" fmla="*/ 1238865 w 1238865"/>
                <a:gd name="connsiteY1" fmla="*/ 0 h 6858000"/>
                <a:gd name="connsiteX2" fmla="*/ 1238865 w 1238865"/>
                <a:gd name="connsiteY2" fmla="*/ 6858000 h 6858000"/>
                <a:gd name="connsiteX3" fmla="*/ 575187 w 1238865"/>
                <a:gd name="connsiteY3" fmla="*/ 6400801 h 6858000"/>
                <a:gd name="connsiteX4" fmla="*/ 0 w 1238865"/>
                <a:gd name="connsiteY4" fmla="*/ 6858000 h 6858000"/>
                <a:gd name="connsiteX5" fmla="*/ 0 w 1238865"/>
                <a:gd name="connsiteY5" fmla="*/ 0 h 6858000"/>
                <a:gd name="connsiteX0" fmla="*/ 0 w 1238865"/>
                <a:gd name="connsiteY0" fmla="*/ 0 h 6858000"/>
                <a:gd name="connsiteX1" fmla="*/ 1238865 w 1238865"/>
                <a:gd name="connsiteY1" fmla="*/ 0 h 6858000"/>
                <a:gd name="connsiteX2" fmla="*/ 1238865 w 1238865"/>
                <a:gd name="connsiteY2" fmla="*/ 6858000 h 6858000"/>
                <a:gd name="connsiteX3" fmla="*/ 648929 w 1238865"/>
                <a:gd name="connsiteY3" fmla="*/ 6282814 h 6858000"/>
                <a:gd name="connsiteX4" fmla="*/ 0 w 1238865"/>
                <a:gd name="connsiteY4" fmla="*/ 6858000 h 6858000"/>
                <a:gd name="connsiteX5" fmla="*/ 0 w 1238865"/>
                <a:gd name="connsiteY5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38865" h="6858000">
                  <a:moveTo>
                    <a:pt x="0" y="0"/>
                  </a:moveTo>
                  <a:lnTo>
                    <a:pt x="1238865" y="0"/>
                  </a:lnTo>
                  <a:lnTo>
                    <a:pt x="1238865" y="6858000"/>
                  </a:lnTo>
                  <a:lnTo>
                    <a:pt x="648929" y="6282814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6" name="Rectangle 5"/>
            <p:cNvSpPr/>
            <p:nvPr userDrawn="1"/>
          </p:nvSpPr>
          <p:spPr>
            <a:xfrm>
              <a:off x="2140667" y="-1"/>
              <a:ext cx="1817629" cy="6858001"/>
            </a:xfrm>
            <a:custGeom>
              <a:avLst/>
              <a:gdLst>
                <a:gd name="connsiteX0" fmla="*/ 0 w 1238865"/>
                <a:gd name="connsiteY0" fmla="*/ 0 h 6858000"/>
                <a:gd name="connsiteX1" fmla="*/ 1238865 w 1238865"/>
                <a:gd name="connsiteY1" fmla="*/ 0 h 6858000"/>
                <a:gd name="connsiteX2" fmla="*/ 1238865 w 1238865"/>
                <a:gd name="connsiteY2" fmla="*/ 6858000 h 6858000"/>
                <a:gd name="connsiteX3" fmla="*/ 0 w 1238865"/>
                <a:gd name="connsiteY3" fmla="*/ 6858000 h 6858000"/>
                <a:gd name="connsiteX4" fmla="*/ 0 w 1238865"/>
                <a:gd name="connsiteY4" fmla="*/ 0 h 6858000"/>
                <a:gd name="connsiteX0" fmla="*/ 0 w 1238865"/>
                <a:gd name="connsiteY0" fmla="*/ 0 h 6858000"/>
                <a:gd name="connsiteX1" fmla="*/ 1238865 w 1238865"/>
                <a:gd name="connsiteY1" fmla="*/ 0 h 6858000"/>
                <a:gd name="connsiteX2" fmla="*/ 1238865 w 1238865"/>
                <a:gd name="connsiteY2" fmla="*/ 6858000 h 6858000"/>
                <a:gd name="connsiteX3" fmla="*/ 1194620 w 1238865"/>
                <a:gd name="connsiteY3" fmla="*/ 6843252 h 6858000"/>
                <a:gd name="connsiteX4" fmla="*/ 0 w 1238865"/>
                <a:gd name="connsiteY4" fmla="*/ 6858000 h 6858000"/>
                <a:gd name="connsiteX5" fmla="*/ 0 w 1238865"/>
                <a:gd name="connsiteY5" fmla="*/ 0 h 6858000"/>
                <a:gd name="connsiteX0" fmla="*/ 0 w 1238865"/>
                <a:gd name="connsiteY0" fmla="*/ 0 h 6858000"/>
                <a:gd name="connsiteX1" fmla="*/ 1238865 w 1238865"/>
                <a:gd name="connsiteY1" fmla="*/ 0 h 6858000"/>
                <a:gd name="connsiteX2" fmla="*/ 1238865 w 1238865"/>
                <a:gd name="connsiteY2" fmla="*/ 6858000 h 6858000"/>
                <a:gd name="connsiteX3" fmla="*/ 575187 w 1238865"/>
                <a:gd name="connsiteY3" fmla="*/ 6400801 h 6858000"/>
                <a:gd name="connsiteX4" fmla="*/ 0 w 1238865"/>
                <a:gd name="connsiteY4" fmla="*/ 6858000 h 6858000"/>
                <a:gd name="connsiteX5" fmla="*/ 0 w 1238865"/>
                <a:gd name="connsiteY5" fmla="*/ 0 h 6858000"/>
                <a:gd name="connsiteX0" fmla="*/ 0 w 1238865"/>
                <a:gd name="connsiteY0" fmla="*/ 0 h 6858000"/>
                <a:gd name="connsiteX1" fmla="*/ 1238865 w 1238865"/>
                <a:gd name="connsiteY1" fmla="*/ 0 h 6858000"/>
                <a:gd name="connsiteX2" fmla="*/ 1238865 w 1238865"/>
                <a:gd name="connsiteY2" fmla="*/ 6858000 h 6858000"/>
                <a:gd name="connsiteX3" fmla="*/ 648929 w 1238865"/>
                <a:gd name="connsiteY3" fmla="*/ 6282814 h 6858000"/>
                <a:gd name="connsiteX4" fmla="*/ 0 w 1238865"/>
                <a:gd name="connsiteY4" fmla="*/ 6858000 h 6858000"/>
                <a:gd name="connsiteX5" fmla="*/ 0 w 1238865"/>
                <a:gd name="connsiteY5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38865" h="6858000">
                  <a:moveTo>
                    <a:pt x="0" y="0"/>
                  </a:moveTo>
                  <a:lnTo>
                    <a:pt x="1238865" y="0"/>
                  </a:lnTo>
                  <a:lnTo>
                    <a:pt x="1238865" y="6858000"/>
                  </a:lnTo>
                  <a:lnTo>
                    <a:pt x="648929" y="6282814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pattFill prst="pct80">
              <a:fgClr>
                <a:srgbClr val="C00000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7" name="Rectangle 5"/>
            <p:cNvSpPr/>
            <p:nvPr userDrawn="1"/>
          </p:nvSpPr>
          <p:spPr>
            <a:xfrm>
              <a:off x="6796655" y="-1"/>
              <a:ext cx="1574749" cy="4208464"/>
            </a:xfrm>
            <a:custGeom>
              <a:avLst/>
              <a:gdLst>
                <a:gd name="connsiteX0" fmla="*/ 0 w 1238865"/>
                <a:gd name="connsiteY0" fmla="*/ 0 h 6858000"/>
                <a:gd name="connsiteX1" fmla="*/ 1238865 w 1238865"/>
                <a:gd name="connsiteY1" fmla="*/ 0 h 6858000"/>
                <a:gd name="connsiteX2" fmla="*/ 1238865 w 1238865"/>
                <a:gd name="connsiteY2" fmla="*/ 6858000 h 6858000"/>
                <a:gd name="connsiteX3" fmla="*/ 0 w 1238865"/>
                <a:gd name="connsiteY3" fmla="*/ 6858000 h 6858000"/>
                <a:gd name="connsiteX4" fmla="*/ 0 w 1238865"/>
                <a:gd name="connsiteY4" fmla="*/ 0 h 6858000"/>
                <a:gd name="connsiteX0" fmla="*/ 0 w 1238865"/>
                <a:gd name="connsiteY0" fmla="*/ 0 h 6858000"/>
                <a:gd name="connsiteX1" fmla="*/ 1238865 w 1238865"/>
                <a:gd name="connsiteY1" fmla="*/ 0 h 6858000"/>
                <a:gd name="connsiteX2" fmla="*/ 1238865 w 1238865"/>
                <a:gd name="connsiteY2" fmla="*/ 6858000 h 6858000"/>
                <a:gd name="connsiteX3" fmla="*/ 1194620 w 1238865"/>
                <a:gd name="connsiteY3" fmla="*/ 6843252 h 6858000"/>
                <a:gd name="connsiteX4" fmla="*/ 0 w 1238865"/>
                <a:gd name="connsiteY4" fmla="*/ 6858000 h 6858000"/>
                <a:gd name="connsiteX5" fmla="*/ 0 w 1238865"/>
                <a:gd name="connsiteY5" fmla="*/ 0 h 6858000"/>
                <a:gd name="connsiteX0" fmla="*/ 0 w 1238865"/>
                <a:gd name="connsiteY0" fmla="*/ 0 h 6858000"/>
                <a:gd name="connsiteX1" fmla="*/ 1238865 w 1238865"/>
                <a:gd name="connsiteY1" fmla="*/ 0 h 6858000"/>
                <a:gd name="connsiteX2" fmla="*/ 1238865 w 1238865"/>
                <a:gd name="connsiteY2" fmla="*/ 6858000 h 6858000"/>
                <a:gd name="connsiteX3" fmla="*/ 575187 w 1238865"/>
                <a:gd name="connsiteY3" fmla="*/ 6400801 h 6858000"/>
                <a:gd name="connsiteX4" fmla="*/ 0 w 1238865"/>
                <a:gd name="connsiteY4" fmla="*/ 6858000 h 6858000"/>
                <a:gd name="connsiteX5" fmla="*/ 0 w 1238865"/>
                <a:gd name="connsiteY5" fmla="*/ 0 h 6858000"/>
                <a:gd name="connsiteX0" fmla="*/ 0 w 1238865"/>
                <a:gd name="connsiteY0" fmla="*/ 0 h 6858000"/>
                <a:gd name="connsiteX1" fmla="*/ 1238865 w 1238865"/>
                <a:gd name="connsiteY1" fmla="*/ 0 h 6858000"/>
                <a:gd name="connsiteX2" fmla="*/ 1238865 w 1238865"/>
                <a:gd name="connsiteY2" fmla="*/ 6858000 h 6858000"/>
                <a:gd name="connsiteX3" fmla="*/ 648929 w 1238865"/>
                <a:gd name="connsiteY3" fmla="*/ 6282814 h 6858000"/>
                <a:gd name="connsiteX4" fmla="*/ 0 w 1238865"/>
                <a:gd name="connsiteY4" fmla="*/ 6858000 h 6858000"/>
                <a:gd name="connsiteX5" fmla="*/ 0 w 1238865"/>
                <a:gd name="connsiteY5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38865" h="6858000">
                  <a:moveTo>
                    <a:pt x="0" y="0"/>
                  </a:moveTo>
                  <a:lnTo>
                    <a:pt x="1238865" y="0"/>
                  </a:lnTo>
                  <a:lnTo>
                    <a:pt x="1238865" y="6858000"/>
                  </a:lnTo>
                  <a:lnTo>
                    <a:pt x="648929" y="6282814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pattFill prst="pct80">
              <a:fgClr>
                <a:srgbClr val="C00000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8" name="Rectangle 5"/>
            <p:cNvSpPr/>
            <p:nvPr userDrawn="1"/>
          </p:nvSpPr>
          <p:spPr>
            <a:xfrm>
              <a:off x="5377476" y="-1"/>
              <a:ext cx="1552525" cy="3622676"/>
            </a:xfrm>
            <a:custGeom>
              <a:avLst/>
              <a:gdLst>
                <a:gd name="connsiteX0" fmla="*/ 0 w 1238865"/>
                <a:gd name="connsiteY0" fmla="*/ 0 h 6858000"/>
                <a:gd name="connsiteX1" fmla="*/ 1238865 w 1238865"/>
                <a:gd name="connsiteY1" fmla="*/ 0 h 6858000"/>
                <a:gd name="connsiteX2" fmla="*/ 1238865 w 1238865"/>
                <a:gd name="connsiteY2" fmla="*/ 6858000 h 6858000"/>
                <a:gd name="connsiteX3" fmla="*/ 0 w 1238865"/>
                <a:gd name="connsiteY3" fmla="*/ 6858000 h 6858000"/>
                <a:gd name="connsiteX4" fmla="*/ 0 w 1238865"/>
                <a:gd name="connsiteY4" fmla="*/ 0 h 6858000"/>
                <a:gd name="connsiteX0" fmla="*/ 0 w 1238865"/>
                <a:gd name="connsiteY0" fmla="*/ 0 h 6858000"/>
                <a:gd name="connsiteX1" fmla="*/ 1238865 w 1238865"/>
                <a:gd name="connsiteY1" fmla="*/ 0 h 6858000"/>
                <a:gd name="connsiteX2" fmla="*/ 1238865 w 1238865"/>
                <a:gd name="connsiteY2" fmla="*/ 6858000 h 6858000"/>
                <a:gd name="connsiteX3" fmla="*/ 1194620 w 1238865"/>
                <a:gd name="connsiteY3" fmla="*/ 6843252 h 6858000"/>
                <a:gd name="connsiteX4" fmla="*/ 0 w 1238865"/>
                <a:gd name="connsiteY4" fmla="*/ 6858000 h 6858000"/>
                <a:gd name="connsiteX5" fmla="*/ 0 w 1238865"/>
                <a:gd name="connsiteY5" fmla="*/ 0 h 6858000"/>
                <a:gd name="connsiteX0" fmla="*/ 0 w 1238865"/>
                <a:gd name="connsiteY0" fmla="*/ 0 h 6858000"/>
                <a:gd name="connsiteX1" fmla="*/ 1238865 w 1238865"/>
                <a:gd name="connsiteY1" fmla="*/ 0 h 6858000"/>
                <a:gd name="connsiteX2" fmla="*/ 1238865 w 1238865"/>
                <a:gd name="connsiteY2" fmla="*/ 6858000 h 6858000"/>
                <a:gd name="connsiteX3" fmla="*/ 575187 w 1238865"/>
                <a:gd name="connsiteY3" fmla="*/ 6400801 h 6858000"/>
                <a:gd name="connsiteX4" fmla="*/ 0 w 1238865"/>
                <a:gd name="connsiteY4" fmla="*/ 6858000 h 6858000"/>
                <a:gd name="connsiteX5" fmla="*/ 0 w 1238865"/>
                <a:gd name="connsiteY5" fmla="*/ 0 h 6858000"/>
                <a:gd name="connsiteX0" fmla="*/ 0 w 1238865"/>
                <a:gd name="connsiteY0" fmla="*/ 0 h 6858000"/>
                <a:gd name="connsiteX1" fmla="*/ 1238865 w 1238865"/>
                <a:gd name="connsiteY1" fmla="*/ 0 h 6858000"/>
                <a:gd name="connsiteX2" fmla="*/ 1238865 w 1238865"/>
                <a:gd name="connsiteY2" fmla="*/ 6858000 h 6858000"/>
                <a:gd name="connsiteX3" fmla="*/ 648929 w 1238865"/>
                <a:gd name="connsiteY3" fmla="*/ 6282814 h 6858000"/>
                <a:gd name="connsiteX4" fmla="*/ 0 w 1238865"/>
                <a:gd name="connsiteY4" fmla="*/ 6858000 h 6858000"/>
                <a:gd name="connsiteX5" fmla="*/ 0 w 1238865"/>
                <a:gd name="connsiteY5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38865" h="6858000">
                  <a:moveTo>
                    <a:pt x="0" y="0"/>
                  </a:moveTo>
                  <a:lnTo>
                    <a:pt x="1238865" y="0"/>
                  </a:lnTo>
                  <a:lnTo>
                    <a:pt x="1238865" y="6858000"/>
                  </a:lnTo>
                  <a:lnTo>
                    <a:pt x="648929" y="6282814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1102476" y="1076324"/>
              <a:ext cx="6635536" cy="635000"/>
            </a:xfrm>
            <a:prstGeom prst="rect">
              <a:avLst/>
            </a:prstGeom>
            <a:pattFill prst="dkHorz">
              <a:fgClr>
                <a:srgbClr val="C00000"/>
              </a:fgClr>
              <a:bgClr>
                <a:schemeClr val="tx1">
                  <a:lumMod val="75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10" name="Rectangle 5"/>
            <p:cNvSpPr/>
            <p:nvPr userDrawn="1"/>
          </p:nvSpPr>
          <p:spPr>
            <a:xfrm>
              <a:off x="3751928" y="-1"/>
              <a:ext cx="1758893" cy="3981451"/>
            </a:xfrm>
            <a:custGeom>
              <a:avLst/>
              <a:gdLst>
                <a:gd name="connsiteX0" fmla="*/ 0 w 1238865"/>
                <a:gd name="connsiteY0" fmla="*/ 0 h 6858000"/>
                <a:gd name="connsiteX1" fmla="*/ 1238865 w 1238865"/>
                <a:gd name="connsiteY1" fmla="*/ 0 h 6858000"/>
                <a:gd name="connsiteX2" fmla="*/ 1238865 w 1238865"/>
                <a:gd name="connsiteY2" fmla="*/ 6858000 h 6858000"/>
                <a:gd name="connsiteX3" fmla="*/ 0 w 1238865"/>
                <a:gd name="connsiteY3" fmla="*/ 6858000 h 6858000"/>
                <a:gd name="connsiteX4" fmla="*/ 0 w 1238865"/>
                <a:gd name="connsiteY4" fmla="*/ 0 h 6858000"/>
                <a:gd name="connsiteX0" fmla="*/ 0 w 1238865"/>
                <a:gd name="connsiteY0" fmla="*/ 0 h 6858000"/>
                <a:gd name="connsiteX1" fmla="*/ 1238865 w 1238865"/>
                <a:gd name="connsiteY1" fmla="*/ 0 h 6858000"/>
                <a:gd name="connsiteX2" fmla="*/ 1238865 w 1238865"/>
                <a:gd name="connsiteY2" fmla="*/ 6858000 h 6858000"/>
                <a:gd name="connsiteX3" fmla="*/ 1194620 w 1238865"/>
                <a:gd name="connsiteY3" fmla="*/ 6843252 h 6858000"/>
                <a:gd name="connsiteX4" fmla="*/ 0 w 1238865"/>
                <a:gd name="connsiteY4" fmla="*/ 6858000 h 6858000"/>
                <a:gd name="connsiteX5" fmla="*/ 0 w 1238865"/>
                <a:gd name="connsiteY5" fmla="*/ 0 h 6858000"/>
                <a:gd name="connsiteX0" fmla="*/ 0 w 1238865"/>
                <a:gd name="connsiteY0" fmla="*/ 0 h 6858000"/>
                <a:gd name="connsiteX1" fmla="*/ 1238865 w 1238865"/>
                <a:gd name="connsiteY1" fmla="*/ 0 h 6858000"/>
                <a:gd name="connsiteX2" fmla="*/ 1238865 w 1238865"/>
                <a:gd name="connsiteY2" fmla="*/ 6858000 h 6858000"/>
                <a:gd name="connsiteX3" fmla="*/ 575187 w 1238865"/>
                <a:gd name="connsiteY3" fmla="*/ 6400801 h 6858000"/>
                <a:gd name="connsiteX4" fmla="*/ 0 w 1238865"/>
                <a:gd name="connsiteY4" fmla="*/ 6858000 h 6858000"/>
                <a:gd name="connsiteX5" fmla="*/ 0 w 1238865"/>
                <a:gd name="connsiteY5" fmla="*/ 0 h 6858000"/>
                <a:gd name="connsiteX0" fmla="*/ 0 w 1238865"/>
                <a:gd name="connsiteY0" fmla="*/ 0 h 6858000"/>
                <a:gd name="connsiteX1" fmla="*/ 1238865 w 1238865"/>
                <a:gd name="connsiteY1" fmla="*/ 0 h 6858000"/>
                <a:gd name="connsiteX2" fmla="*/ 1238865 w 1238865"/>
                <a:gd name="connsiteY2" fmla="*/ 6858000 h 6858000"/>
                <a:gd name="connsiteX3" fmla="*/ 648929 w 1238865"/>
                <a:gd name="connsiteY3" fmla="*/ 6282814 h 6858000"/>
                <a:gd name="connsiteX4" fmla="*/ 0 w 1238865"/>
                <a:gd name="connsiteY4" fmla="*/ 6858000 h 6858000"/>
                <a:gd name="connsiteX5" fmla="*/ 0 w 1238865"/>
                <a:gd name="connsiteY5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38865" h="6858000">
                  <a:moveTo>
                    <a:pt x="0" y="0"/>
                  </a:moveTo>
                  <a:lnTo>
                    <a:pt x="1238865" y="0"/>
                  </a:lnTo>
                  <a:lnTo>
                    <a:pt x="1238865" y="6858000"/>
                  </a:lnTo>
                  <a:lnTo>
                    <a:pt x="648929" y="6282814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</p:grpSp>
      <p:sp>
        <p:nvSpPr>
          <p:cNvPr id="17" name="Title 1"/>
          <p:cNvSpPr>
            <a:spLocks noGrp="1"/>
          </p:cNvSpPr>
          <p:nvPr>
            <p:ph type="ctrTitle"/>
          </p:nvPr>
        </p:nvSpPr>
        <p:spPr>
          <a:xfrm>
            <a:off x="3434080" y="4255061"/>
            <a:ext cx="549656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18" name="Subtitle 2"/>
          <p:cNvSpPr>
            <a:spLocks noGrp="1"/>
          </p:cNvSpPr>
          <p:nvPr>
            <p:ph type="subTitle" idx="1"/>
          </p:nvPr>
        </p:nvSpPr>
        <p:spPr>
          <a:xfrm>
            <a:off x="4903787" y="5802117"/>
            <a:ext cx="3973195" cy="784412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4498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446FD4-256E-4D8D-85AB-F5682114432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77026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29B2F8-F496-4720-8F22-ED4A4F08A8D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868288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GB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99BB63-CBF0-484C-8FB4-273ADCE3D8C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51764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987637-AA84-41DF-9B2E-E7A198B57AD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547717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C7E14D-4317-4CB2-836E-5F4B393B162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206305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C8EB32-CAA3-4FC6-85CE-C26FFCE85AE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790723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ECC240-E6A9-451C-B2BC-2AFD4422D29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060033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436D6C-9452-4AD4-B90F-F6AD7601367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9267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43D02B-562C-4D6D-ACEB-AD4B6F5E462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4485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22586D-B6E9-46A7-9A73-FE74C571E23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262906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833A47-9F6B-493C-8E68-122BF334CE5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260221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251B49-22A3-4466-8D83-06991E6C0E4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91747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12"/>
          <p:cNvGrpSpPr>
            <a:grpSpLocks/>
          </p:cNvGrpSpPr>
          <p:nvPr userDrawn="1"/>
        </p:nvGrpSpPr>
        <p:grpSpPr bwMode="auto">
          <a:xfrm>
            <a:off x="785813" y="0"/>
            <a:ext cx="7585075" cy="1393825"/>
            <a:chOff x="786574" y="-1"/>
            <a:chExt cx="7584830" cy="6858001"/>
          </a:xfrm>
        </p:grpSpPr>
        <p:sp>
          <p:nvSpPr>
            <p:cNvPr id="14" name="Rectangle 5"/>
            <p:cNvSpPr/>
            <p:nvPr userDrawn="1"/>
          </p:nvSpPr>
          <p:spPr>
            <a:xfrm>
              <a:off x="786574" y="-1"/>
              <a:ext cx="1593799" cy="6194074"/>
            </a:xfrm>
            <a:custGeom>
              <a:avLst/>
              <a:gdLst>
                <a:gd name="connsiteX0" fmla="*/ 0 w 1238865"/>
                <a:gd name="connsiteY0" fmla="*/ 0 h 6858000"/>
                <a:gd name="connsiteX1" fmla="*/ 1238865 w 1238865"/>
                <a:gd name="connsiteY1" fmla="*/ 0 h 6858000"/>
                <a:gd name="connsiteX2" fmla="*/ 1238865 w 1238865"/>
                <a:gd name="connsiteY2" fmla="*/ 6858000 h 6858000"/>
                <a:gd name="connsiteX3" fmla="*/ 0 w 1238865"/>
                <a:gd name="connsiteY3" fmla="*/ 6858000 h 6858000"/>
                <a:gd name="connsiteX4" fmla="*/ 0 w 1238865"/>
                <a:gd name="connsiteY4" fmla="*/ 0 h 6858000"/>
                <a:gd name="connsiteX0" fmla="*/ 0 w 1238865"/>
                <a:gd name="connsiteY0" fmla="*/ 0 h 6858000"/>
                <a:gd name="connsiteX1" fmla="*/ 1238865 w 1238865"/>
                <a:gd name="connsiteY1" fmla="*/ 0 h 6858000"/>
                <a:gd name="connsiteX2" fmla="*/ 1238865 w 1238865"/>
                <a:gd name="connsiteY2" fmla="*/ 6858000 h 6858000"/>
                <a:gd name="connsiteX3" fmla="*/ 1194620 w 1238865"/>
                <a:gd name="connsiteY3" fmla="*/ 6843252 h 6858000"/>
                <a:gd name="connsiteX4" fmla="*/ 0 w 1238865"/>
                <a:gd name="connsiteY4" fmla="*/ 6858000 h 6858000"/>
                <a:gd name="connsiteX5" fmla="*/ 0 w 1238865"/>
                <a:gd name="connsiteY5" fmla="*/ 0 h 6858000"/>
                <a:gd name="connsiteX0" fmla="*/ 0 w 1238865"/>
                <a:gd name="connsiteY0" fmla="*/ 0 h 6858000"/>
                <a:gd name="connsiteX1" fmla="*/ 1238865 w 1238865"/>
                <a:gd name="connsiteY1" fmla="*/ 0 h 6858000"/>
                <a:gd name="connsiteX2" fmla="*/ 1238865 w 1238865"/>
                <a:gd name="connsiteY2" fmla="*/ 6858000 h 6858000"/>
                <a:gd name="connsiteX3" fmla="*/ 575187 w 1238865"/>
                <a:gd name="connsiteY3" fmla="*/ 6400801 h 6858000"/>
                <a:gd name="connsiteX4" fmla="*/ 0 w 1238865"/>
                <a:gd name="connsiteY4" fmla="*/ 6858000 h 6858000"/>
                <a:gd name="connsiteX5" fmla="*/ 0 w 1238865"/>
                <a:gd name="connsiteY5" fmla="*/ 0 h 6858000"/>
                <a:gd name="connsiteX0" fmla="*/ 0 w 1238865"/>
                <a:gd name="connsiteY0" fmla="*/ 0 h 6858000"/>
                <a:gd name="connsiteX1" fmla="*/ 1238865 w 1238865"/>
                <a:gd name="connsiteY1" fmla="*/ 0 h 6858000"/>
                <a:gd name="connsiteX2" fmla="*/ 1238865 w 1238865"/>
                <a:gd name="connsiteY2" fmla="*/ 6858000 h 6858000"/>
                <a:gd name="connsiteX3" fmla="*/ 648929 w 1238865"/>
                <a:gd name="connsiteY3" fmla="*/ 6282814 h 6858000"/>
                <a:gd name="connsiteX4" fmla="*/ 0 w 1238865"/>
                <a:gd name="connsiteY4" fmla="*/ 6858000 h 6858000"/>
                <a:gd name="connsiteX5" fmla="*/ 0 w 1238865"/>
                <a:gd name="connsiteY5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38865" h="6858000">
                  <a:moveTo>
                    <a:pt x="0" y="0"/>
                  </a:moveTo>
                  <a:lnTo>
                    <a:pt x="1238865" y="0"/>
                  </a:lnTo>
                  <a:lnTo>
                    <a:pt x="1238865" y="6858000"/>
                  </a:lnTo>
                  <a:lnTo>
                    <a:pt x="648929" y="6282814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15" name="Rectangle 5"/>
            <p:cNvSpPr/>
            <p:nvPr userDrawn="1"/>
          </p:nvSpPr>
          <p:spPr>
            <a:xfrm>
              <a:off x="2140667" y="-1"/>
              <a:ext cx="1817629" cy="6858001"/>
            </a:xfrm>
            <a:custGeom>
              <a:avLst/>
              <a:gdLst>
                <a:gd name="connsiteX0" fmla="*/ 0 w 1238865"/>
                <a:gd name="connsiteY0" fmla="*/ 0 h 6858000"/>
                <a:gd name="connsiteX1" fmla="*/ 1238865 w 1238865"/>
                <a:gd name="connsiteY1" fmla="*/ 0 h 6858000"/>
                <a:gd name="connsiteX2" fmla="*/ 1238865 w 1238865"/>
                <a:gd name="connsiteY2" fmla="*/ 6858000 h 6858000"/>
                <a:gd name="connsiteX3" fmla="*/ 0 w 1238865"/>
                <a:gd name="connsiteY3" fmla="*/ 6858000 h 6858000"/>
                <a:gd name="connsiteX4" fmla="*/ 0 w 1238865"/>
                <a:gd name="connsiteY4" fmla="*/ 0 h 6858000"/>
                <a:gd name="connsiteX0" fmla="*/ 0 w 1238865"/>
                <a:gd name="connsiteY0" fmla="*/ 0 h 6858000"/>
                <a:gd name="connsiteX1" fmla="*/ 1238865 w 1238865"/>
                <a:gd name="connsiteY1" fmla="*/ 0 h 6858000"/>
                <a:gd name="connsiteX2" fmla="*/ 1238865 w 1238865"/>
                <a:gd name="connsiteY2" fmla="*/ 6858000 h 6858000"/>
                <a:gd name="connsiteX3" fmla="*/ 1194620 w 1238865"/>
                <a:gd name="connsiteY3" fmla="*/ 6843252 h 6858000"/>
                <a:gd name="connsiteX4" fmla="*/ 0 w 1238865"/>
                <a:gd name="connsiteY4" fmla="*/ 6858000 h 6858000"/>
                <a:gd name="connsiteX5" fmla="*/ 0 w 1238865"/>
                <a:gd name="connsiteY5" fmla="*/ 0 h 6858000"/>
                <a:gd name="connsiteX0" fmla="*/ 0 w 1238865"/>
                <a:gd name="connsiteY0" fmla="*/ 0 h 6858000"/>
                <a:gd name="connsiteX1" fmla="*/ 1238865 w 1238865"/>
                <a:gd name="connsiteY1" fmla="*/ 0 h 6858000"/>
                <a:gd name="connsiteX2" fmla="*/ 1238865 w 1238865"/>
                <a:gd name="connsiteY2" fmla="*/ 6858000 h 6858000"/>
                <a:gd name="connsiteX3" fmla="*/ 575187 w 1238865"/>
                <a:gd name="connsiteY3" fmla="*/ 6400801 h 6858000"/>
                <a:gd name="connsiteX4" fmla="*/ 0 w 1238865"/>
                <a:gd name="connsiteY4" fmla="*/ 6858000 h 6858000"/>
                <a:gd name="connsiteX5" fmla="*/ 0 w 1238865"/>
                <a:gd name="connsiteY5" fmla="*/ 0 h 6858000"/>
                <a:gd name="connsiteX0" fmla="*/ 0 w 1238865"/>
                <a:gd name="connsiteY0" fmla="*/ 0 h 6858000"/>
                <a:gd name="connsiteX1" fmla="*/ 1238865 w 1238865"/>
                <a:gd name="connsiteY1" fmla="*/ 0 h 6858000"/>
                <a:gd name="connsiteX2" fmla="*/ 1238865 w 1238865"/>
                <a:gd name="connsiteY2" fmla="*/ 6858000 h 6858000"/>
                <a:gd name="connsiteX3" fmla="*/ 648929 w 1238865"/>
                <a:gd name="connsiteY3" fmla="*/ 6282814 h 6858000"/>
                <a:gd name="connsiteX4" fmla="*/ 0 w 1238865"/>
                <a:gd name="connsiteY4" fmla="*/ 6858000 h 6858000"/>
                <a:gd name="connsiteX5" fmla="*/ 0 w 1238865"/>
                <a:gd name="connsiteY5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38865" h="6858000">
                  <a:moveTo>
                    <a:pt x="0" y="0"/>
                  </a:moveTo>
                  <a:lnTo>
                    <a:pt x="1238865" y="0"/>
                  </a:lnTo>
                  <a:lnTo>
                    <a:pt x="1238865" y="6858000"/>
                  </a:lnTo>
                  <a:lnTo>
                    <a:pt x="648929" y="6282814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pattFill prst="pct80">
              <a:fgClr>
                <a:srgbClr val="C00000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16" name="Rectangle 5"/>
            <p:cNvSpPr/>
            <p:nvPr userDrawn="1"/>
          </p:nvSpPr>
          <p:spPr>
            <a:xfrm>
              <a:off x="6796655" y="-1"/>
              <a:ext cx="1574749" cy="4210096"/>
            </a:xfrm>
            <a:custGeom>
              <a:avLst/>
              <a:gdLst>
                <a:gd name="connsiteX0" fmla="*/ 0 w 1238865"/>
                <a:gd name="connsiteY0" fmla="*/ 0 h 6858000"/>
                <a:gd name="connsiteX1" fmla="*/ 1238865 w 1238865"/>
                <a:gd name="connsiteY1" fmla="*/ 0 h 6858000"/>
                <a:gd name="connsiteX2" fmla="*/ 1238865 w 1238865"/>
                <a:gd name="connsiteY2" fmla="*/ 6858000 h 6858000"/>
                <a:gd name="connsiteX3" fmla="*/ 0 w 1238865"/>
                <a:gd name="connsiteY3" fmla="*/ 6858000 h 6858000"/>
                <a:gd name="connsiteX4" fmla="*/ 0 w 1238865"/>
                <a:gd name="connsiteY4" fmla="*/ 0 h 6858000"/>
                <a:gd name="connsiteX0" fmla="*/ 0 w 1238865"/>
                <a:gd name="connsiteY0" fmla="*/ 0 h 6858000"/>
                <a:gd name="connsiteX1" fmla="*/ 1238865 w 1238865"/>
                <a:gd name="connsiteY1" fmla="*/ 0 h 6858000"/>
                <a:gd name="connsiteX2" fmla="*/ 1238865 w 1238865"/>
                <a:gd name="connsiteY2" fmla="*/ 6858000 h 6858000"/>
                <a:gd name="connsiteX3" fmla="*/ 1194620 w 1238865"/>
                <a:gd name="connsiteY3" fmla="*/ 6843252 h 6858000"/>
                <a:gd name="connsiteX4" fmla="*/ 0 w 1238865"/>
                <a:gd name="connsiteY4" fmla="*/ 6858000 h 6858000"/>
                <a:gd name="connsiteX5" fmla="*/ 0 w 1238865"/>
                <a:gd name="connsiteY5" fmla="*/ 0 h 6858000"/>
                <a:gd name="connsiteX0" fmla="*/ 0 w 1238865"/>
                <a:gd name="connsiteY0" fmla="*/ 0 h 6858000"/>
                <a:gd name="connsiteX1" fmla="*/ 1238865 w 1238865"/>
                <a:gd name="connsiteY1" fmla="*/ 0 h 6858000"/>
                <a:gd name="connsiteX2" fmla="*/ 1238865 w 1238865"/>
                <a:gd name="connsiteY2" fmla="*/ 6858000 h 6858000"/>
                <a:gd name="connsiteX3" fmla="*/ 575187 w 1238865"/>
                <a:gd name="connsiteY3" fmla="*/ 6400801 h 6858000"/>
                <a:gd name="connsiteX4" fmla="*/ 0 w 1238865"/>
                <a:gd name="connsiteY4" fmla="*/ 6858000 h 6858000"/>
                <a:gd name="connsiteX5" fmla="*/ 0 w 1238865"/>
                <a:gd name="connsiteY5" fmla="*/ 0 h 6858000"/>
                <a:gd name="connsiteX0" fmla="*/ 0 w 1238865"/>
                <a:gd name="connsiteY0" fmla="*/ 0 h 6858000"/>
                <a:gd name="connsiteX1" fmla="*/ 1238865 w 1238865"/>
                <a:gd name="connsiteY1" fmla="*/ 0 h 6858000"/>
                <a:gd name="connsiteX2" fmla="*/ 1238865 w 1238865"/>
                <a:gd name="connsiteY2" fmla="*/ 6858000 h 6858000"/>
                <a:gd name="connsiteX3" fmla="*/ 648929 w 1238865"/>
                <a:gd name="connsiteY3" fmla="*/ 6282814 h 6858000"/>
                <a:gd name="connsiteX4" fmla="*/ 0 w 1238865"/>
                <a:gd name="connsiteY4" fmla="*/ 6858000 h 6858000"/>
                <a:gd name="connsiteX5" fmla="*/ 0 w 1238865"/>
                <a:gd name="connsiteY5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38865" h="6858000">
                  <a:moveTo>
                    <a:pt x="0" y="0"/>
                  </a:moveTo>
                  <a:lnTo>
                    <a:pt x="1238865" y="0"/>
                  </a:lnTo>
                  <a:lnTo>
                    <a:pt x="1238865" y="6858000"/>
                  </a:lnTo>
                  <a:lnTo>
                    <a:pt x="648929" y="6282814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pattFill prst="pct80">
              <a:fgClr>
                <a:srgbClr val="C00000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17" name="Rectangle 5"/>
            <p:cNvSpPr/>
            <p:nvPr userDrawn="1"/>
          </p:nvSpPr>
          <p:spPr>
            <a:xfrm>
              <a:off x="5377476" y="-1"/>
              <a:ext cx="1552525" cy="3624274"/>
            </a:xfrm>
            <a:custGeom>
              <a:avLst/>
              <a:gdLst>
                <a:gd name="connsiteX0" fmla="*/ 0 w 1238865"/>
                <a:gd name="connsiteY0" fmla="*/ 0 h 6858000"/>
                <a:gd name="connsiteX1" fmla="*/ 1238865 w 1238865"/>
                <a:gd name="connsiteY1" fmla="*/ 0 h 6858000"/>
                <a:gd name="connsiteX2" fmla="*/ 1238865 w 1238865"/>
                <a:gd name="connsiteY2" fmla="*/ 6858000 h 6858000"/>
                <a:gd name="connsiteX3" fmla="*/ 0 w 1238865"/>
                <a:gd name="connsiteY3" fmla="*/ 6858000 h 6858000"/>
                <a:gd name="connsiteX4" fmla="*/ 0 w 1238865"/>
                <a:gd name="connsiteY4" fmla="*/ 0 h 6858000"/>
                <a:gd name="connsiteX0" fmla="*/ 0 w 1238865"/>
                <a:gd name="connsiteY0" fmla="*/ 0 h 6858000"/>
                <a:gd name="connsiteX1" fmla="*/ 1238865 w 1238865"/>
                <a:gd name="connsiteY1" fmla="*/ 0 h 6858000"/>
                <a:gd name="connsiteX2" fmla="*/ 1238865 w 1238865"/>
                <a:gd name="connsiteY2" fmla="*/ 6858000 h 6858000"/>
                <a:gd name="connsiteX3" fmla="*/ 1194620 w 1238865"/>
                <a:gd name="connsiteY3" fmla="*/ 6843252 h 6858000"/>
                <a:gd name="connsiteX4" fmla="*/ 0 w 1238865"/>
                <a:gd name="connsiteY4" fmla="*/ 6858000 h 6858000"/>
                <a:gd name="connsiteX5" fmla="*/ 0 w 1238865"/>
                <a:gd name="connsiteY5" fmla="*/ 0 h 6858000"/>
                <a:gd name="connsiteX0" fmla="*/ 0 w 1238865"/>
                <a:gd name="connsiteY0" fmla="*/ 0 h 6858000"/>
                <a:gd name="connsiteX1" fmla="*/ 1238865 w 1238865"/>
                <a:gd name="connsiteY1" fmla="*/ 0 h 6858000"/>
                <a:gd name="connsiteX2" fmla="*/ 1238865 w 1238865"/>
                <a:gd name="connsiteY2" fmla="*/ 6858000 h 6858000"/>
                <a:gd name="connsiteX3" fmla="*/ 575187 w 1238865"/>
                <a:gd name="connsiteY3" fmla="*/ 6400801 h 6858000"/>
                <a:gd name="connsiteX4" fmla="*/ 0 w 1238865"/>
                <a:gd name="connsiteY4" fmla="*/ 6858000 h 6858000"/>
                <a:gd name="connsiteX5" fmla="*/ 0 w 1238865"/>
                <a:gd name="connsiteY5" fmla="*/ 0 h 6858000"/>
                <a:gd name="connsiteX0" fmla="*/ 0 w 1238865"/>
                <a:gd name="connsiteY0" fmla="*/ 0 h 6858000"/>
                <a:gd name="connsiteX1" fmla="*/ 1238865 w 1238865"/>
                <a:gd name="connsiteY1" fmla="*/ 0 h 6858000"/>
                <a:gd name="connsiteX2" fmla="*/ 1238865 w 1238865"/>
                <a:gd name="connsiteY2" fmla="*/ 6858000 h 6858000"/>
                <a:gd name="connsiteX3" fmla="*/ 648929 w 1238865"/>
                <a:gd name="connsiteY3" fmla="*/ 6282814 h 6858000"/>
                <a:gd name="connsiteX4" fmla="*/ 0 w 1238865"/>
                <a:gd name="connsiteY4" fmla="*/ 6858000 h 6858000"/>
                <a:gd name="connsiteX5" fmla="*/ 0 w 1238865"/>
                <a:gd name="connsiteY5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38865" h="6858000">
                  <a:moveTo>
                    <a:pt x="0" y="0"/>
                  </a:moveTo>
                  <a:lnTo>
                    <a:pt x="1238865" y="0"/>
                  </a:lnTo>
                  <a:lnTo>
                    <a:pt x="1238865" y="6858000"/>
                  </a:lnTo>
                  <a:lnTo>
                    <a:pt x="648929" y="6282814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18" name="Rectangle 17"/>
            <p:cNvSpPr/>
            <p:nvPr userDrawn="1"/>
          </p:nvSpPr>
          <p:spPr>
            <a:xfrm>
              <a:off x="1102476" y="1077908"/>
              <a:ext cx="6635536" cy="632688"/>
            </a:xfrm>
            <a:prstGeom prst="rect">
              <a:avLst/>
            </a:prstGeom>
            <a:pattFill prst="dkHorz">
              <a:fgClr>
                <a:srgbClr val="C00000"/>
              </a:fgClr>
              <a:bgClr>
                <a:schemeClr val="tx1">
                  <a:lumMod val="75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19" name="Rectangle 5"/>
            <p:cNvSpPr/>
            <p:nvPr userDrawn="1"/>
          </p:nvSpPr>
          <p:spPr>
            <a:xfrm>
              <a:off x="3751928" y="-1"/>
              <a:ext cx="1758893" cy="3983577"/>
            </a:xfrm>
            <a:custGeom>
              <a:avLst/>
              <a:gdLst>
                <a:gd name="connsiteX0" fmla="*/ 0 w 1238865"/>
                <a:gd name="connsiteY0" fmla="*/ 0 h 6858000"/>
                <a:gd name="connsiteX1" fmla="*/ 1238865 w 1238865"/>
                <a:gd name="connsiteY1" fmla="*/ 0 h 6858000"/>
                <a:gd name="connsiteX2" fmla="*/ 1238865 w 1238865"/>
                <a:gd name="connsiteY2" fmla="*/ 6858000 h 6858000"/>
                <a:gd name="connsiteX3" fmla="*/ 0 w 1238865"/>
                <a:gd name="connsiteY3" fmla="*/ 6858000 h 6858000"/>
                <a:gd name="connsiteX4" fmla="*/ 0 w 1238865"/>
                <a:gd name="connsiteY4" fmla="*/ 0 h 6858000"/>
                <a:gd name="connsiteX0" fmla="*/ 0 w 1238865"/>
                <a:gd name="connsiteY0" fmla="*/ 0 h 6858000"/>
                <a:gd name="connsiteX1" fmla="*/ 1238865 w 1238865"/>
                <a:gd name="connsiteY1" fmla="*/ 0 h 6858000"/>
                <a:gd name="connsiteX2" fmla="*/ 1238865 w 1238865"/>
                <a:gd name="connsiteY2" fmla="*/ 6858000 h 6858000"/>
                <a:gd name="connsiteX3" fmla="*/ 1194620 w 1238865"/>
                <a:gd name="connsiteY3" fmla="*/ 6843252 h 6858000"/>
                <a:gd name="connsiteX4" fmla="*/ 0 w 1238865"/>
                <a:gd name="connsiteY4" fmla="*/ 6858000 h 6858000"/>
                <a:gd name="connsiteX5" fmla="*/ 0 w 1238865"/>
                <a:gd name="connsiteY5" fmla="*/ 0 h 6858000"/>
                <a:gd name="connsiteX0" fmla="*/ 0 w 1238865"/>
                <a:gd name="connsiteY0" fmla="*/ 0 h 6858000"/>
                <a:gd name="connsiteX1" fmla="*/ 1238865 w 1238865"/>
                <a:gd name="connsiteY1" fmla="*/ 0 h 6858000"/>
                <a:gd name="connsiteX2" fmla="*/ 1238865 w 1238865"/>
                <a:gd name="connsiteY2" fmla="*/ 6858000 h 6858000"/>
                <a:gd name="connsiteX3" fmla="*/ 575187 w 1238865"/>
                <a:gd name="connsiteY3" fmla="*/ 6400801 h 6858000"/>
                <a:gd name="connsiteX4" fmla="*/ 0 w 1238865"/>
                <a:gd name="connsiteY4" fmla="*/ 6858000 h 6858000"/>
                <a:gd name="connsiteX5" fmla="*/ 0 w 1238865"/>
                <a:gd name="connsiteY5" fmla="*/ 0 h 6858000"/>
                <a:gd name="connsiteX0" fmla="*/ 0 w 1238865"/>
                <a:gd name="connsiteY0" fmla="*/ 0 h 6858000"/>
                <a:gd name="connsiteX1" fmla="*/ 1238865 w 1238865"/>
                <a:gd name="connsiteY1" fmla="*/ 0 h 6858000"/>
                <a:gd name="connsiteX2" fmla="*/ 1238865 w 1238865"/>
                <a:gd name="connsiteY2" fmla="*/ 6858000 h 6858000"/>
                <a:gd name="connsiteX3" fmla="*/ 648929 w 1238865"/>
                <a:gd name="connsiteY3" fmla="*/ 6282814 h 6858000"/>
                <a:gd name="connsiteX4" fmla="*/ 0 w 1238865"/>
                <a:gd name="connsiteY4" fmla="*/ 6858000 h 6858000"/>
                <a:gd name="connsiteX5" fmla="*/ 0 w 1238865"/>
                <a:gd name="connsiteY5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38865" h="6858000">
                  <a:moveTo>
                    <a:pt x="0" y="0"/>
                  </a:moveTo>
                  <a:lnTo>
                    <a:pt x="1238865" y="0"/>
                  </a:lnTo>
                  <a:lnTo>
                    <a:pt x="1238865" y="6858000"/>
                  </a:lnTo>
                  <a:lnTo>
                    <a:pt x="648929" y="6282814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</p:grp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33388" y="1249363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414588"/>
            <a:ext cx="8229600" cy="3711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text styles</a:t>
            </a:r>
          </a:p>
          <a:p>
            <a:pPr lvl="1"/>
            <a:r>
              <a:rPr lang="en-GB" altLang="en-US" smtClean="0"/>
              <a:t>Second level</a:t>
            </a:r>
          </a:p>
          <a:p>
            <a:pPr lvl="2"/>
            <a:r>
              <a:rPr lang="en-GB" altLang="en-US" smtClean="0"/>
              <a:t>Third level</a:t>
            </a:r>
          </a:p>
          <a:p>
            <a:pPr lvl="3"/>
            <a:r>
              <a:rPr lang="en-GB" altLang="en-US" smtClean="0"/>
              <a:t>Fourth level</a:t>
            </a:r>
          </a:p>
          <a:p>
            <a:pPr lvl="4"/>
            <a:r>
              <a:rPr lang="en-GB" altLang="en-US" smtClean="0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/>
            </a:lvl1pPr>
          </a:lstStyle>
          <a:p>
            <a:pPr>
              <a:defRPr/>
            </a:pPr>
            <a:fld id="{B1FB3A52-653A-483C-BF34-8A9CB674EC2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26" r:id="rId9"/>
    <p:sldLayoutId id="2147483727" r:id="rId10"/>
    <p:sldLayoutId id="2147483728" r:id="rId11"/>
    <p:sldLayoutId id="2147483729" r:id="rId12"/>
    <p:sldLayoutId id="2147483730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resentationmagazine.com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ctrTitle"/>
          </p:nvPr>
        </p:nvSpPr>
        <p:spPr>
          <a:xfrm>
            <a:off x="3951288" y="4254500"/>
            <a:ext cx="5073650" cy="1470025"/>
          </a:xfrm>
        </p:spPr>
        <p:txBody>
          <a:bodyPr/>
          <a:lstStyle/>
          <a:p>
            <a:r>
              <a:rPr lang="en-GB" altLang="en-US" sz="4000" smtClean="0"/>
              <a:t>PowerPoint Template</a:t>
            </a:r>
          </a:p>
        </p:txBody>
      </p:sp>
      <p:sp>
        <p:nvSpPr>
          <p:cNvPr id="4099" name="Subtitle 2"/>
          <p:cNvSpPr>
            <a:spLocks noGrp="1"/>
          </p:cNvSpPr>
          <p:nvPr>
            <p:ph type="subTitle" idx="1"/>
          </p:nvPr>
        </p:nvSpPr>
        <p:spPr>
          <a:xfrm>
            <a:off x="4903788" y="5802313"/>
            <a:ext cx="3973512" cy="784225"/>
          </a:xfrm>
        </p:spPr>
        <p:txBody>
          <a:bodyPr/>
          <a:lstStyle/>
          <a:p>
            <a:pPr algn="r"/>
            <a:r>
              <a:rPr lang="en-GB" altLang="en-US" smtClean="0"/>
              <a:t>You name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076150" y="5527398"/>
            <a:ext cx="2605201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en-US" sz="2400" dirty="0" smtClean="0">
                <a:solidFill>
                  <a:srgbClr val="28AAE4"/>
                </a:solidFill>
              </a:rPr>
              <a:t>irppt.com</a:t>
            </a:r>
          </a:p>
          <a:p>
            <a:pPr algn="ctr"/>
            <a:r>
              <a:rPr lang="fa-IR" sz="2400" dirty="0" smtClean="0">
                <a:solidFill>
                  <a:srgbClr val="28AAE4"/>
                </a:solidFill>
              </a:rPr>
              <a:t>مرکز پاورپوینت مادسیج</a:t>
            </a:r>
            <a:endParaRPr lang="fa-IR" sz="2400" dirty="0">
              <a:solidFill>
                <a:srgbClr val="28AAE4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Colour scheme</a:t>
            </a:r>
            <a:endParaRPr lang="en-US" altLang="en-US" smtClean="0"/>
          </a:p>
        </p:txBody>
      </p:sp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3686175" y="2787650"/>
            <a:ext cx="827088" cy="611188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4762500" y="2787650"/>
            <a:ext cx="827088" cy="611188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7173" name="Rectangle 5"/>
          <p:cNvSpPr>
            <a:spLocks noChangeArrowheads="1"/>
          </p:cNvSpPr>
          <p:nvPr/>
        </p:nvSpPr>
        <p:spPr bwMode="auto">
          <a:xfrm>
            <a:off x="2633663" y="4402138"/>
            <a:ext cx="827087" cy="61118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7174" name="Rectangle 6"/>
          <p:cNvSpPr>
            <a:spLocks noChangeArrowheads="1"/>
          </p:cNvSpPr>
          <p:nvPr/>
        </p:nvSpPr>
        <p:spPr bwMode="auto">
          <a:xfrm>
            <a:off x="3702050" y="4402138"/>
            <a:ext cx="827088" cy="611187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4770438" y="4402138"/>
            <a:ext cx="827087" cy="611187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5840413" y="4402138"/>
            <a:ext cx="827087" cy="611187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7177" name="Rectangle 9"/>
          <p:cNvSpPr>
            <a:spLocks noChangeArrowheads="1"/>
          </p:cNvSpPr>
          <p:nvPr/>
        </p:nvSpPr>
        <p:spPr bwMode="auto">
          <a:xfrm>
            <a:off x="5822950" y="2787650"/>
            <a:ext cx="827088" cy="611188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2617788" y="2787650"/>
            <a:ext cx="827087" cy="6111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7179" name="Text Box 11"/>
          <p:cNvSpPr txBox="1">
            <a:spLocks noChangeArrowheads="1"/>
          </p:cNvSpPr>
          <p:nvPr/>
        </p:nvSpPr>
        <p:spPr bwMode="auto">
          <a:xfrm>
            <a:off x="2398713" y="2147888"/>
            <a:ext cx="12668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>
                <a:cs typeface="Arial" panose="020B0604020202020204" pitchFamily="34" charset="0"/>
              </a:rPr>
              <a:t>Background</a:t>
            </a:r>
            <a:endParaRPr lang="en-US" altLang="en-US" sz="1600">
              <a:cs typeface="Arial" panose="020B0604020202020204" pitchFamily="34" charset="0"/>
            </a:endParaRPr>
          </a:p>
        </p:txBody>
      </p:sp>
      <p:sp>
        <p:nvSpPr>
          <p:cNvPr id="7180" name="Text Box 12"/>
          <p:cNvSpPr txBox="1">
            <a:spLocks noChangeArrowheads="1"/>
          </p:cNvSpPr>
          <p:nvPr/>
        </p:nvSpPr>
        <p:spPr bwMode="auto">
          <a:xfrm>
            <a:off x="3716338" y="2025650"/>
            <a:ext cx="771525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>
                <a:cs typeface="Arial" panose="020B0604020202020204" pitchFamily="34" charset="0"/>
              </a:rPr>
              <a:t>Text &amp;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>
                <a:cs typeface="Arial" panose="020B0604020202020204" pitchFamily="34" charset="0"/>
              </a:rPr>
              <a:t>Lines</a:t>
            </a:r>
            <a:endParaRPr lang="en-US" altLang="en-US" sz="1600">
              <a:cs typeface="Arial" panose="020B0604020202020204" pitchFamily="34" charset="0"/>
            </a:endParaRPr>
          </a:p>
        </p:txBody>
      </p:sp>
      <p:sp>
        <p:nvSpPr>
          <p:cNvPr id="7181" name="Text Box 13"/>
          <p:cNvSpPr txBox="1">
            <a:spLocks noChangeArrowheads="1"/>
          </p:cNvSpPr>
          <p:nvPr/>
        </p:nvSpPr>
        <p:spPr bwMode="auto">
          <a:xfrm>
            <a:off x="4667250" y="2147888"/>
            <a:ext cx="101758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>
                <a:cs typeface="Arial" panose="020B0604020202020204" pitchFamily="34" charset="0"/>
              </a:rPr>
              <a:t>Shadows</a:t>
            </a:r>
            <a:endParaRPr lang="en-US" altLang="en-US" sz="1600">
              <a:cs typeface="Arial" panose="020B0604020202020204" pitchFamily="34" charset="0"/>
            </a:endParaRPr>
          </a:p>
        </p:txBody>
      </p:sp>
      <p:sp>
        <p:nvSpPr>
          <p:cNvPr id="7182" name="Text Box 14"/>
          <p:cNvSpPr txBox="1">
            <a:spLocks noChangeArrowheads="1"/>
          </p:cNvSpPr>
          <p:nvPr/>
        </p:nvSpPr>
        <p:spPr bwMode="auto">
          <a:xfrm>
            <a:off x="5946775" y="2025650"/>
            <a:ext cx="579438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>
                <a:cs typeface="Arial" panose="020B0604020202020204" pitchFamily="34" charset="0"/>
              </a:rPr>
              <a:t>Title</a:t>
            </a:r>
            <a:br>
              <a:rPr lang="en-GB" altLang="en-US" sz="1600">
                <a:cs typeface="Arial" panose="020B0604020202020204" pitchFamily="34" charset="0"/>
              </a:rPr>
            </a:br>
            <a:r>
              <a:rPr lang="en-GB" altLang="en-US" sz="1600">
                <a:cs typeface="Arial" panose="020B0604020202020204" pitchFamily="34" charset="0"/>
              </a:rPr>
              <a:t>Text</a:t>
            </a:r>
            <a:endParaRPr lang="en-US" altLang="en-US" sz="1600">
              <a:cs typeface="Arial" panose="020B0604020202020204" pitchFamily="34" charset="0"/>
            </a:endParaRPr>
          </a:p>
        </p:txBody>
      </p:sp>
      <p:sp>
        <p:nvSpPr>
          <p:cNvPr id="7183" name="Text Box 15"/>
          <p:cNvSpPr txBox="1">
            <a:spLocks noChangeArrowheads="1"/>
          </p:cNvSpPr>
          <p:nvPr/>
        </p:nvSpPr>
        <p:spPr bwMode="auto">
          <a:xfrm>
            <a:off x="2776538" y="3762375"/>
            <a:ext cx="5429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>
                <a:cs typeface="Arial" panose="020B0604020202020204" pitchFamily="34" charset="0"/>
              </a:rPr>
              <a:t>Fills</a:t>
            </a:r>
            <a:endParaRPr lang="en-US" altLang="en-US" sz="1600">
              <a:cs typeface="Arial" panose="020B0604020202020204" pitchFamily="34" charset="0"/>
            </a:endParaRPr>
          </a:p>
        </p:txBody>
      </p:sp>
      <p:sp>
        <p:nvSpPr>
          <p:cNvPr id="7184" name="Text Box 16"/>
          <p:cNvSpPr txBox="1">
            <a:spLocks noChangeArrowheads="1"/>
          </p:cNvSpPr>
          <p:nvPr/>
        </p:nvSpPr>
        <p:spPr bwMode="auto">
          <a:xfrm>
            <a:off x="3722688" y="3762375"/>
            <a:ext cx="80486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>
                <a:cs typeface="Arial" panose="020B0604020202020204" pitchFamily="34" charset="0"/>
              </a:rPr>
              <a:t>Accent</a:t>
            </a:r>
            <a:endParaRPr lang="en-US" altLang="en-US" sz="1600">
              <a:cs typeface="Arial" panose="020B0604020202020204" pitchFamily="34" charset="0"/>
            </a:endParaRPr>
          </a:p>
        </p:txBody>
      </p:sp>
      <p:sp>
        <p:nvSpPr>
          <p:cNvPr id="7185" name="Text Box 17"/>
          <p:cNvSpPr txBox="1">
            <a:spLocks noChangeArrowheads="1"/>
          </p:cNvSpPr>
          <p:nvPr/>
        </p:nvSpPr>
        <p:spPr bwMode="auto">
          <a:xfrm>
            <a:off x="4657725" y="3640138"/>
            <a:ext cx="10287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>
                <a:cs typeface="Arial" panose="020B0604020202020204" pitchFamily="34" charset="0"/>
              </a:rPr>
              <a:t>Accent &amp;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>
                <a:cs typeface="Arial" panose="020B0604020202020204" pitchFamily="34" charset="0"/>
              </a:rPr>
              <a:t>Hyperlink</a:t>
            </a:r>
            <a:endParaRPr lang="en-US" altLang="en-US" sz="1600">
              <a:cs typeface="Arial" panose="020B0604020202020204" pitchFamily="34" charset="0"/>
            </a:endParaRPr>
          </a:p>
        </p:txBody>
      </p:sp>
      <p:sp>
        <p:nvSpPr>
          <p:cNvPr id="7186" name="Text Box 18"/>
          <p:cNvSpPr txBox="1">
            <a:spLocks noChangeArrowheads="1"/>
          </p:cNvSpPr>
          <p:nvPr/>
        </p:nvSpPr>
        <p:spPr bwMode="auto">
          <a:xfrm>
            <a:off x="5738813" y="3638550"/>
            <a:ext cx="10287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>
                <a:cs typeface="Arial" panose="020B0604020202020204" pitchFamily="34" charset="0"/>
              </a:rPr>
              <a:t>Followed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>
                <a:cs typeface="Arial" panose="020B0604020202020204" pitchFamily="34" charset="0"/>
              </a:rPr>
              <a:t>Hyperlink</a:t>
            </a:r>
            <a:endParaRPr lang="en-US" altLang="en-US" sz="1600"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Sample Graph (3 colours)</a:t>
            </a:r>
            <a:endParaRPr lang="en-US" altLang="en-US" smtClean="0"/>
          </a:p>
        </p:txBody>
      </p:sp>
      <p:graphicFrame>
        <p:nvGraphicFramePr>
          <p:cNvPr id="9219" name="Object 3"/>
          <p:cNvGraphicFramePr>
            <a:graphicFrameLocks noChangeAspect="1"/>
          </p:cNvGraphicFramePr>
          <p:nvPr/>
        </p:nvGraphicFramePr>
        <p:xfrm>
          <a:off x="998538" y="2457450"/>
          <a:ext cx="6732587" cy="3740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1" name="Chart" r:id="rId4" imgW="8296466" imgH="4610290" progId="MSGraph.Chart.8">
                  <p:embed followColorScheme="full"/>
                </p:oleObj>
              </mc:Choice>
              <mc:Fallback>
                <p:oleObj name="Chart" r:id="rId4" imgW="8296466" imgH="4610290" progId="MSGraph.Chart.8">
                  <p:embed followColorScheme="full"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8538" y="2457450"/>
                        <a:ext cx="6732587" cy="3740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accent1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095375"/>
            <a:ext cx="8229600" cy="1143000"/>
          </a:xfrm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eaLnBrk="1" hangingPunct="1"/>
            <a:r>
              <a:rPr lang="en-GB" altLang="en-US" smtClean="0"/>
              <a:t>Example of a table</a:t>
            </a:r>
            <a:endParaRPr lang="en-US" altLang="en-US" smtClean="0"/>
          </a:p>
        </p:txBody>
      </p:sp>
      <p:graphicFrame>
        <p:nvGraphicFramePr>
          <p:cNvPr id="19459" name="Group 3"/>
          <p:cNvGraphicFramePr>
            <a:graphicFrameLocks noGrp="1"/>
          </p:cNvGraphicFramePr>
          <p:nvPr>
            <p:ph type="tbl" idx="1"/>
          </p:nvPr>
        </p:nvGraphicFramePr>
        <p:xfrm>
          <a:off x="1144588" y="2490788"/>
          <a:ext cx="7402512" cy="3441701"/>
        </p:xfrm>
        <a:graphic>
          <a:graphicData uri="http://schemas.openxmlformats.org/drawingml/2006/table">
            <a:tbl>
              <a:tblPr/>
              <a:tblGrid>
                <a:gridCol w="3702050"/>
                <a:gridCol w="3700462"/>
              </a:tblGrid>
              <a:tr h="5476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Title</a:t>
                      </a: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Title</a:t>
                      </a: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482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Data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Data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2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2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2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2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389" name="Text Box 29"/>
          <p:cNvSpPr txBox="1">
            <a:spLocks noChangeArrowheads="1"/>
          </p:cNvSpPr>
          <p:nvPr/>
        </p:nvSpPr>
        <p:spPr bwMode="auto">
          <a:xfrm>
            <a:off x="1101725" y="5972175"/>
            <a:ext cx="5638800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74901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>
                <a:cs typeface="Arial" panose="020B0604020202020204" pitchFamily="34" charset="0"/>
              </a:rPr>
              <a:t>Note:  </a:t>
            </a:r>
            <a:r>
              <a:rPr lang="en-GB" altLang="en-US" sz="1800">
                <a:cs typeface="Arial" panose="020B0604020202020204" pitchFamily="34" charset="0"/>
              </a:rPr>
              <a:t>PowerPoint does not allow you to have nice default tables - but you can cut and paste this one</a:t>
            </a:r>
            <a:endParaRPr lang="en-US" altLang="en-US" sz="1800"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539750" y="1268413"/>
            <a:ext cx="8208963" cy="5329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FD7FC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title"/>
          </p:nvPr>
        </p:nvSpPr>
        <p:spPr>
          <a:xfrm>
            <a:off x="433388" y="1155700"/>
            <a:ext cx="8229600" cy="1143000"/>
          </a:xfrm>
        </p:spPr>
        <p:txBody>
          <a:bodyPr/>
          <a:lstStyle/>
          <a:p>
            <a:pPr eaLnBrk="1" hangingPunct="1"/>
            <a:r>
              <a:rPr lang="en-GB" altLang="en-US" smtClean="0"/>
              <a:t>Use of templates</a:t>
            </a:r>
            <a:endParaRPr lang="en-US" altLang="en-US" smtClean="0"/>
          </a:p>
        </p:txBody>
      </p:sp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1150938" y="2039938"/>
            <a:ext cx="695007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000" b="1">
                <a:cs typeface="Arial" panose="020B0604020202020204" pitchFamily="34" charset="0"/>
              </a:rPr>
              <a:t>You are free to use these templates for your personal and business presentations.</a:t>
            </a:r>
          </a:p>
        </p:txBody>
      </p:sp>
      <p:sp>
        <p:nvSpPr>
          <p:cNvPr id="19461" name="Text Box 5"/>
          <p:cNvSpPr txBox="1">
            <a:spLocks noChangeArrowheads="1"/>
          </p:cNvSpPr>
          <p:nvPr/>
        </p:nvSpPr>
        <p:spPr bwMode="auto">
          <a:xfrm>
            <a:off x="1150938" y="3316288"/>
            <a:ext cx="3409950" cy="2251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265113" indent="-265113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600" b="1" u="sng">
                <a:cs typeface="Arial" panose="020B0604020202020204" pitchFamily="34" charset="0"/>
              </a:rPr>
              <a:t>Do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GB" altLang="en-US" sz="1400">
                <a:cs typeface="Arial" panose="020B0604020202020204" pitchFamily="34" charset="0"/>
              </a:rPr>
              <a:t>Use these templates for your presentations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GB" altLang="en-US" sz="1400">
                <a:cs typeface="Arial" panose="020B0604020202020204" pitchFamily="34" charset="0"/>
              </a:rPr>
              <a:t>Display your presentation on a web site provided that it is not for the purpose of downloading the template.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US" altLang="en-US" sz="1400">
                <a:cs typeface="Arial" panose="020B0604020202020204" pitchFamily="34" charset="0"/>
              </a:rPr>
              <a:t>If you like these templates, we would always appreciate a link back to our website.  Many thanks.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endParaRPr lang="en-US" altLang="en-US" sz="1400">
              <a:cs typeface="Arial" panose="020B0604020202020204" pitchFamily="34" charset="0"/>
            </a:endParaRPr>
          </a:p>
        </p:txBody>
      </p:sp>
      <p:sp>
        <p:nvSpPr>
          <p:cNvPr id="19462" name="Text Box 6"/>
          <p:cNvSpPr txBox="1">
            <a:spLocks noChangeArrowheads="1"/>
          </p:cNvSpPr>
          <p:nvPr/>
        </p:nvSpPr>
        <p:spPr bwMode="auto">
          <a:xfrm>
            <a:off x="4495800" y="3316288"/>
            <a:ext cx="3640138" cy="203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265113" indent="-265113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600" b="1" u="sng">
                <a:cs typeface="Arial" panose="020B0604020202020204" pitchFamily="34" charset="0"/>
              </a:rPr>
              <a:t>Don’t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û"/>
            </a:pPr>
            <a:r>
              <a:rPr lang="en-GB" altLang="en-US" sz="1400">
                <a:cs typeface="Arial" panose="020B0604020202020204" pitchFamily="34" charset="0"/>
              </a:rPr>
              <a:t>Resell or distribute these templates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û"/>
            </a:pPr>
            <a:r>
              <a:rPr lang="en-GB" altLang="en-US" sz="1400">
                <a:cs typeface="Arial" panose="020B0604020202020204" pitchFamily="34" charset="0"/>
              </a:rPr>
              <a:t>Put these templates on a website for download.  This includes uploading them onto file sharing networks like Slideshare, Myspace, Facebook, bit torrent etc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û"/>
            </a:pPr>
            <a:r>
              <a:rPr lang="en-GB" altLang="en-US" sz="1400">
                <a:cs typeface="Arial" panose="020B0604020202020204" pitchFamily="34" charset="0"/>
              </a:rPr>
              <a:t>Pass off any of our created content as your own work</a:t>
            </a:r>
            <a:endParaRPr lang="en-US" altLang="en-US" sz="1400">
              <a:cs typeface="Arial" panose="020B0604020202020204" pitchFamily="34" charset="0"/>
            </a:endParaRPr>
          </a:p>
        </p:txBody>
      </p:sp>
      <p:sp>
        <p:nvSpPr>
          <p:cNvPr id="19463" name="Text Box 7"/>
          <p:cNvSpPr txBox="1">
            <a:spLocks noChangeArrowheads="1"/>
          </p:cNvSpPr>
          <p:nvPr/>
        </p:nvSpPr>
        <p:spPr bwMode="auto">
          <a:xfrm>
            <a:off x="1042988" y="5599113"/>
            <a:ext cx="7164387" cy="915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74901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lvl="1" algn="ctr" eaLnBrk="1" hangingPunct="1">
              <a:lnSpc>
                <a:spcPct val="90000"/>
              </a:lnSpc>
              <a:buClr>
                <a:schemeClr val="accent1"/>
              </a:buClr>
              <a:buFontTx/>
              <a:buNone/>
            </a:pPr>
            <a:r>
              <a:rPr lang="en-GB" altLang="en-US" sz="2000" b="1">
                <a:cs typeface="Arial" panose="020B0604020202020204" pitchFamily="34" charset="0"/>
              </a:rPr>
              <a:t>You can find many more free PowerPoint templates on the Presentation Magazine website </a:t>
            </a:r>
            <a:r>
              <a:rPr lang="en-GB" altLang="en-US" sz="2000" b="1">
                <a:cs typeface="Arial" panose="020B0604020202020204" pitchFamily="34" charset="0"/>
                <a:hlinkClick r:id="rId3"/>
              </a:rPr>
              <a:t>www.presentationmagazine.com</a:t>
            </a:r>
            <a:r>
              <a:rPr lang="en-GB" altLang="en-US" sz="2000" b="1">
                <a:cs typeface="Arial" panose="020B0604020202020204" pitchFamily="34" charset="0"/>
              </a:rPr>
              <a:t>  </a:t>
            </a:r>
            <a:endParaRPr lang="en-US" altLang="en-US" sz="2000" b="1">
              <a:cs typeface="Arial" panose="020B0604020202020204" pitchFamily="34" charset="0"/>
            </a:endParaRPr>
          </a:p>
        </p:txBody>
      </p:sp>
      <p:sp>
        <p:nvSpPr>
          <p:cNvPr id="19464" name="Text Box 8"/>
          <p:cNvSpPr txBox="1">
            <a:spLocks noChangeArrowheads="1"/>
          </p:cNvSpPr>
          <p:nvPr/>
        </p:nvSpPr>
        <p:spPr bwMode="auto">
          <a:xfrm>
            <a:off x="1150938" y="2784475"/>
            <a:ext cx="6926262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1400">
                <a:cs typeface="Arial" panose="020B0604020202020204" pitchFamily="34" charset="0"/>
              </a:rPr>
              <a:t>We have put a lot of work into developing all these templates and retain the copyright in them.  You can use them freely providing that you do not redistribute or sell them.</a:t>
            </a:r>
            <a:endParaRPr lang="en-US" altLang="en-US" sz="1400"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4">
      <a:dk1>
        <a:srgbClr val="0E2FAD"/>
      </a:dk1>
      <a:lt1>
        <a:srgbClr val="FFFFFF"/>
      </a:lt1>
      <a:dk2>
        <a:srgbClr val="0E2FAD"/>
      </a:dk2>
      <a:lt2>
        <a:srgbClr val="B3CCE6"/>
      </a:lt2>
      <a:accent1>
        <a:srgbClr val="7FD7FC"/>
      </a:accent1>
      <a:accent2>
        <a:srgbClr val="6BA7F8"/>
      </a:accent2>
      <a:accent3>
        <a:srgbClr val="FFFFFF"/>
      </a:accent3>
      <a:accent4>
        <a:srgbClr val="0A2793"/>
      </a:accent4>
      <a:accent5>
        <a:srgbClr val="C0E8FD"/>
      </a:accent5>
      <a:accent6>
        <a:srgbClr val="6097E1"/>
      </a:accent6>
      <a:hlink>
        <a:srgbClr val="FF9D3B"/>
      </a:hlink>
      <a:folHlink>
        <a:srgbClr val="007B7E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E2FAD"/>
        </a:dk1>
        <a:lt1>
          <a:srgbClr val="FFFFFF"/>
        </a:lt1>
        <a:dk2>
          <a:srgbClr val="0E2FAD"/>
        </a:dk2>
        <a:lt2>
          <a:srgbClr val="B3CCE6"/>
        </a:lt2>
        <a:accent1>
          <a:srgbClr val="7FD7FC"/>
        </a:accent1>
        <a:accent2>
          <a:srgbClr val="6BA7F8"/>
        </a:accent2>
        <a:accent3>
          <a:srgbClr val="FFFFFF"/>
        </a:accent3>
        <a:accent4>
          <a:srgbClr val="0A2793"/>
        </a:accent4>
        <a:accent5>
          <a:srgbClr val="C0E8FD"/>
        </a:accent5>
        <a:accent6>
          <a:srgbClr val="6097E1"/>
        </a:accent6>
        <a:hlink>
          <a:srgbClr val="FFAB57"/>
        </a:hlink>
        <a:folHlink>
          <a:srgbClr val="007B7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4">
        <a:dk1>
          <a:srgbClr val="0E2FAD"/>
        </a:dk1>
        <a:lt1>
          <a:srgbClr val="FFFFFF"/>
        </a:lt1>
        <a:dk2>
          <a:srgbClr val="0E2FAD"/>
        </a:dk2>
        <a:lt2>
          <a:srgbClr val="B3CCE6"/>
        </a:lt2>
        <a:accent1>
          <a:srgbClr val="7FD7FC"/>
        </a:accent1>
        <a:accent2>
          <a:srgbClr val="6BA7F8"/>
        </a:accent2>
        <a:accent3>
          <a:srgbClr val="FFFFFF"/>
        </a:accent3>
        <a:accent4>
          <a:srgbClr val="0A2793"/>
        </a:accent4>
        <a:accent5>
          <a:srgbClr val="C0E8FD"/>
        </a:accent5>
        <a:accent6>
          <a:srgbClr val="6097E1"/>
        </a:accent6>
        <a:hlink>
          <a:srgbClr val="FF9D3B"/>
        </a:hlink>
        <a:folHlink>
          <a:srgbClr val="007B7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</TotalTime>
  <Words>218</Words>
  <Application>Microsoft Office PowerPoint</Application>
  <PresentationFormat>On-screen Show (4:3)</PresentationFormat>
  <Paragraphs>39</Paragraphs>
  <Slides>5</Slides>
  <Notes>4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7" baseType="lpstr">
      <vt:lpstr>Default Design</vt:lpstr>
      <vt:lpstr>Chart</vt:lpstr>
      <vt:lpstr>PowerPoint Template</vt:lpstr>
      <vt:lpstr>Colour scheme</vt:lpstr>
      <vt:lpstr>Sample Graph (3 colours)</vt:lpstr>
      <vt:lpstr>Example of a table</vt:lpstr>
      <vt:lpstr>Use of templates</vt:lpstr>
    </vt:vector>
  </TitlesOfParts>
  <Company>Clearly Presented Ltd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Standard PowerPoint Template</dc:title>
  <dc:creator>Presentation Magazine</dc:creator>
  <cp:lastModifiedBy>Nasrin</cp:lastModifiedBy>
  <cp:revision>16</cp:revision>
  <dcterms:created xsi:type="dcterms:W3CDTF">2009-11-03T13:35:13Z</dcterms:created>
  <dcterms:modified xsi:type="dcterms:W3CDTF">2015-12-16T14:44:33Z</dcterms:modified>
</cp:coreProperties>
</file>