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8" r:id="rId2"/>
    <p:sldId id="260" r:id="rId3"/>
    <p:sldId id="261" r:id="rId4"/>
    <p:sldId id="264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35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3A4F857-3CD7-459F-AF31-AF8354CF8B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55644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D83FD94-2FB8-4525-8F32-BFC2EC62A4B4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122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289DB6A-A83C-400D-B113-49E5E1C55ADC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729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AF8263A-D7A1-493E-B1ED-36AEBA27D5CD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835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91F838C-6D2C-4CE8-B12E-8D29FDD2AD5E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714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/>
          <p:nvPr userDrawn="1"/>
        </p:nvSpPr>
        <p:spPr bwMode="auto">
          <a:xfrm>
            <a:off x="1887538" y="0"/>
            <a:ext cx="1593850" cy="6194425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pattFill prst="pct40">
            <a:fgClr>
              <a:srgbClr val="F935B3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Rectangle 5"/>
          <p:cNvSpPr/>
          <p:nvPr userDrawn="1"/>
        </p:nvSpPr>
        <p:spPr bwMode="auto">
          <a:xfrm>
            <a:off x="0" y="0"/>
            <a:ext cx="1593850" cy="6858000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935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3775075" y="0"/>
            <a:ext cx="1593850" cy="4114800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pattFill prst="pct10">
            <a:fgClr>
              <a:srgbClr val="F935B3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7" name="Rectangle 5"/>
          <p:cNvSpPr/>
          <p:nvPr userDrawn="1"/>
        </p:nvSpPr>
        <p:spPr bwMode="auto">
          <a:xfrm>
            <a:off x="5662613" y="0"/>
            <a:ext cx="1593850" cy="4114800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pattFill prst="pct90">
            <a:fgClr>
              <a:srgbClr val="F935B3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8" name="Rectangle 5"/>
          <p:cNvSpPr/>
          <p:nvPr userDrawn="1"/>
        </p:nvSpPr>
        <p:spPr bwMode="auto">
          <a:xfrm>
            <a:off x="7550150" y="0"/>
            <a:ext cx="1593850" cy="4114800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pattFill prst="pct20">
            <a:fgClr>
              <a:srgbClr val="F935B3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0" y="938213"/>
            <a:ext cx="9144000" cy="938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0" y="1076325"/>
            <a:ext cx="9144000" cy="635000"/>
          </a:xfrm>
          <a:prstGeom prst="rect">
            <a:avLst/>
          </a:prstGeom>
          <a:pattFill prst="pct5">
            <a:fgClr>
              <a:srgbClr val="F935B3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34080" y="4255061"/>
            <a:ext cx="5496560" cy="1470025"/>
          </a:xfrm>
        </p:spPr>
        <p:txBody>
          <a:bodyPr/>
          <a:lstStyle>
            <a:lvl1pPr>
              <a:defRPr>
                <a:solidFill>
                  <a:srgbClr val="F935B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4903787" y="5802117"/>
            <a:ext cx="3973195" cy="784412"/>
          </a:xfrm>
        </p:spPr>
        <p:txBody>
          <a:bodyPr/>
          <a:lstStyle>
            <a:lvl1pPr marL="0" indent="0" algn="ctr">
              <a:buNone/>
              <a:defRPr>
                <a:solidFill>
                  <a:srgbClr val="F935B3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50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DD12E-3C6D-4CB8-9876-B742EEBF61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442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6FEF6-DDD9-4B7D-B190-6D43F994FE3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82024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8EFC9-A827-4CB1-AE49-CA7A1842A39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079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B2A72-302B-434B-BDBC-A8BF3316110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7099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A23B86-565D-4A3D-A6F3-CE05BA3B72A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1746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8EF72-8B4A-4720-BD71-327B435371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608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5F197E-1F49-4479-A628-83C5ABF2B97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131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25F90-F9EC-40B2-A92F-1C9553A266A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3179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293C9-D0FA-451B-A8DD-5C95BBA3016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390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4A5D7-D305-4A65-9706-47BEFFF6702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617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5D272-EC89-43AE-8B67-F31DB432E06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42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EA6D8-F95B-49FF-B304-B086B537A1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9476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/>
          <p:nvPr userDrawn="1"/>
        </p:nvSpPr>
        <p:spPr bwMode="auto">
          <a:xfrm>
            <a:off x="0" y="0"/>
            <a:ext cx="1593850" cy="6858000"/>
          </a:xfrm>
          <a:custGeom>
            <a:avLst/>
            <a:gdLst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0 w 1238865"/>
              <a:gd name="connsiteY3" fmla="*/ 6858000 h 6858000"/>
              <a:gd name="connsiteX4" fmla="*/ 0 w 1238865"/>
              <a:gd name="connsiteY4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1194620 w 1238865"/>
              <a:gd name="connsiteY3" fmla="*/ 6843252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575187 w 1238865"/>
              <a:gd name="connsiteY3" fmla="*/ 6400801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  <a:gd name="connsiteX0" fmla="*/ 0 w 1238865"/>
              <a:gd name="connsiteY0" fmla="*/ 0 h 6858000"/>
              <a:gd name="connsiteX1" fmla="*/ 1238865 w 1238865"/>
              <a:gd name="connsiteY1" fmla="*/ 0 h 6858000"/>
              <a:gd name="connsiteX2" fmla="*/ 1238865 w 1238865"/>
              <a:gd name="connsiteY2" fmla="*/ 6858000 h 6858000"/>
              <a:gd name="connsiteX3" fmla="*/ 648929 w 1238865"/>
              <a:gd name="connsiteY3" fmla="*/ 6282814 h 6858000"/>
              <a:gd name="connsiteX4" fmla="*/ 0 w 1238865"/>
              <a:gd name="connsiteY4" fmla="*/ 6858000 h 6858000"/>
              <a:gd name="connsiteX5" fmla="*/ 0 w 1238865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8865" h="6858000">
                <a:moveTo>
                  <a:pt x="0" y="0"/>
                </a:moveTo>
                <a:lnTo>
                  <a:pt x="1238865" y="0"/>
                </a:lnTo>
                <a:lnTo>
                  <a:pt x="1238865" y="6858000"/>
                </a:lnTo>
                <a:lnTo>
                  <a:pt x="648929" y="6282814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935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1" name="Rectangle 20"/>
          <p:cNvSpPr/>
          <p:nvPr userDrawn="1"/>
        </p:nvSpPr>
        <p:spPr bwMode="auto">
          <a:xfrm>
            <a:off x="0" y="938213"/>
            <a:ext cx="1593850" cy="938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2" name="Rectangle 21"/>
          <p:cNvSpPr/>
          <p:nvPr userDrawn="1"/>
        </p:nvSpPr>
        <p:spPr bwMode="auto">
          <a:xfrm>
            <a:off x="0" y="1076325"/>
            <a:ext cx="1593850" cy="635000"/>
          </a:xfrm>
          <a:prstGeom prst="rect">
            <a:avLst/>
          </a:prstGeom>
          <a:pattFill prst="pct5">
            <a:fgClr>
              <a:srgbClr val="F935B3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5FEFD198-20D4-45A6-B7C1-657E8774F84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rgbClr val="F935B3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rgbClr val="F935B3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rgbClr val="F935B3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rgbClr val="F935B3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rgbClr val="F935B3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3111500" y="4254500"/>
            <a:ext cx="5819775" cy="1470025"/>
          </a:xfrm>
        </p:spPr>
        <p:txBody>
          <a:bodyPr/>
          <a:lstStyle/>
          <a:p>
            <a:r>
              <a:rPr lang="en-GB" altLang="en-US" smtClean="0"/>
              <a:t>Happy Days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4903788" y="5802313"/>
            <a:ext cx="3973512" cy="784225"/>
          </a:xfrm>
        </p:spPr>
        <p:txBody>
          <a:bodyPr/>
          <a:lstStyle/>
          <a:p>
            <a:pPr algn="r"/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90482" y="553201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FF0000"/>
                </a:solidFill>
              </a:rPr>
              <a:t>مرکز پاورپوینت مادسیج</a:t>
            </a:r>
            <a:endParaRPr lang="fa-I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686175" y="27876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762500" y="27876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633663" y="44021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702050" y="44021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770438" y="44021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840413" y="44021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822950" y="27876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2617788" y="27876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398713" y="21478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Background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716338" y="20256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Lines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4667250" y="21478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Shadows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946775" y="20256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Title</a:t>
            </a:r>
            <a:br>
              <a:rPr lang="en-GB" altLang="en-US" sz="1600">
                <a:cs typeface="Arial" panose="020B0604020202020204" pitchFamily="34" charset="0"/>
              </a:rPr>
            </a:br>
            <a:r>
              <a:rPr lang="en-GB" altLang="en-US" sz="1600">
                <a:cs typeface="Arial" panose="020B0604020202020204" pitchFamily="34" charset="0"/>
              </a:rPr>
              <a:t>Text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2776538" y="37623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Fills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3722688" y="37623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4657725" y="36401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5738813" y="36385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1385888" y="1906588"/>
          <a:ext cx="6732587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Chart" r:id="rId4" imgW="8296224" imgH="4610130" progId="MSGraph.Chart.8">
                  <p:embed followColorScheme="full"/>
                </p:oleObj>
              </mc:Choice>
              <mc:Fallback>
                <p:oleObj name="Chart" r:id="rId4" imgW="8296224" imgH="461013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5888" y="1906588"/>
                        <a:ext cx="6732587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1144588" y="1916113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2630488" y="5397500"/>
            <a:ext cx="59626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en-US" sz="1800" b="1">
                <a:cs typeface="Arial" panose="020B0604020202020204" pitchFamily="34" charset="0"/>
              </a:rPr>
              <a:t>Note:  </a:t>
            </a:r>
            <a:r>
              <a:rPr lang="en-GB" altLang="en-US" sz="1800">
                <a:cs typeface="Arial" panose="020B0604020202020204" pitchFamily="34" charset="0"/>
              </a:rPr>
              <a:t>PowerPoint does not allow you to have nice default tables - but you can cut and paste this one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901825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901825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246688" y="3140075"/>
            <a:ext cx="3640137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793875" y="5422900"/>
            <a:ext cx="716438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cs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cs typeface="Arial" panose="020B0604020202020204" pitchFamily="34" charset="0"/>
              </a:rPr>
              <a:t>  </a:t>
            </a:r>
            <a:endParaRPr lang="en-US" altLang="en-US" sz="2000" b="1">
              <a:cs typeface="Arial" panose="020B0604020202020204" pitchFamily="34" charset="0"/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1901825" y="2608263"/>
            <a:ext cx="69262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421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7FD7FC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7030A0"/>
      </a:hlink>
      <a:folHlink>
        <a:srgbClr val="F729BC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218</Words>
  <Application>Microsoft Office PowerPoint</Application>
  <PresentationFormat>On-screen Show (4:3)</PresentationFormat>
  <Paragraphs>39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Default Design</vt:lpstr>
      <vt:lpstr>Chart</vt:lpstr>
      <vt:lpstr>Happy Days</vt:lpstr>
      <vt:lpstr>Colour scheme</vt:lpstr>
      <vt:lpstr>Sample Graph (3 colours)</vt:lpstr>
      <vt:lpstr>Example of a table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PowerPoint Template</dc:title>
  <dc:creator>Presentation Magazine</dc:creator>
  <cp:lastModifiedBy>Nasrin</cp:lastModifiedBy>
  <cp:revision>18</cp:revision>
  <dcterms:created xsi:type="dcterms:W3CDTF">2009-11-03T13:35:13Z</dcterms:created>
  <dcterms:modified xsi:type="dcterms:W3CDTF">2015-12-16T14:42:18Z</dcterms:modified>
</cp:coreProperties>
</file>