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71" r:id="rId2"/>
    <p:sldId id="263" r:id="rId3"/>
    <p:sldId id="260" r:id="rId4"/>
    <p:sldId id="261" r:id="rId5"/>
    <p:sldId id="264" r:id="rId6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0000"/>
    <a:srgbClr val="FF00FF"/>
    <a:srgbClr val="B6DF89"/>
    <a:srgbClr val="7F4F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-630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53" d="100"/>
          <a:sy n="53" d="100"/>
        </p:scale>
        <p:origin x="-2868" y="-90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FF88D486-DB1E-4F45-B5EA-A8D31F8AB001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54327248-D871-4BB8-AF5B-E9AC8B811E4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467666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0771A3AA-73FA-4715-99E3-E4ADE5EE024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6833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E506732-D218-49C9-996D-FF8A376633E9}" type="slidenum">
              <a:rPr lang="en-GB" altLang="en-US"/>
              <a:pPr>
                <a:spcBef>
                  <a:spcPct val="0"/>
                </a:spcBef>
              </a:pPr>
              <a:t>2</a:t>
            </a:fld>
            <a:endParaRPr lang="en-GB" altLang="en-US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00081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52938EC-3EC9-4A41-AD7F-E1C5D6A00F67}" type="slidenum">
              <a:rPr lang="en-GB" altLang="en-US"/>
              <a:pPr>
                <a:spcBef>
                  <a:spcPct val="0"/>
                </a:spcBef>
              </a:pPr>
              <a:t>3</a:t>
            </a:fld>
            <a:endParaRPr lang="en-GB" altLang="en-US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7942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C096225-91F0-4B73-9F69-E4E952D7D5B9}" type="slidenum">
              <a:rPr lang="en-GB" altLang="en-US"/>
              <a:pPr>
                <a:spcBef>
                  <a:spcPct val="0"/>
                </a:spcBef>
              </a:pPr>
              <a:t>4</a:t>
            </a:fld>
            <a:endParaRPr lang="en-GB" altLang="en-US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50962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9BBBEBD-C8AD-4EFC-9E1B-13ED256DCFB3}" type="slidenum">
              <a:rPr lang="en-GB" altLang="en-US"/>
              <a:pPr>
                <a:spcBef>
                  <a:spcPct val="0"/>
                </a:spcBef>
              </a:pPr>
              <a:t>5</a:t>
            </a:fld>
            <a:endParaRPr lang="en-GB" altLang="en-US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0296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8"/>
          <p:cNvSpPr/>
          <p:nvPr/>
        </p:nvSpPr>
        <p:spPr bwMode="auto">
          <a:xfrm rot="10800000">
            <a:off x="327025" y="284163"/>
            <a:ext cx="1824038" cy="6313487"/>
          </a:xfrm>
          <a:custGeom>
            <a:avLst/>
            <a:gdLst>
              <a:gd name="connsiteX0" fmla="*/ 1630917 w 2314149"/>
              <a:gd name="connsiteY0" fmla="*/ 0 h 6359361"/>
              <a:gd name="connsiteX1" fmla="*/ 2314149 w 2314149"/>
              <a:gd name="connsiteY1" fmla="*/ 635936 h 6359361"/>
              <a:gd name="connsiteX2" fmla="*/ 1630917 w 2314149"/>
              <a:gd name="connsiteY2" fmla="*/ 1271872 h 6359361"/>
              <a:gd name="connsiteX3" fmla="*/ 1492214 w 2314149"/>
              <a:gd name="connsiteY3" fmla="*/ 1258661 h 6359361"/>
              <a:gd name="connsiteX4" fmla="*/ 1492214 w 2314149"/>
              <a:gd name="connsiteY4" fmla="*/ 1285083 h 6359361"/>
              <a:gd name="connsiteX5" fmla="*/ 1630917 w 2314149"/>
              <a:gd name="connsiteY5" fmla="*/ 1271872 h 6359361"/>
              <a:gd name="connsiteX6" fmla="*/ 2314149 w 2314149"/>
              <a:gd name="connsiteY6" fmla="*/ 1907808 h 6359361"/>
              <a:gd name="connsiteX7" fmla="*/ 1630917 w 2314149"/>
              <a:gd name="connsiteY7" fmla="*/ 2543744 h 6359361"/>
              <a:gd name="connsiteX8" fmla="*/ 1492214 w 2314149"/>
              <a:gd name="connsiteY8" fmla="*/ 2530533 h 6359361"/>
              <a:gd name="connsiteX9" fmla="*/ 1492214 w 2314149"/>
              <a:gd name="connsiteY9" fmla="*/ 2556955 h 6359361"/>
              <a:gd name="connsiteX10" fmla="*/ 1630916 w 2314149"/>
              <a:gd name="connsiteY10" fmla="*/ 2543744 h 6359361"/>
              <a:gd name="connsiteX11" fmla="*/ 2314148 w 2314149"/>
              <a:gd name="connsiteY11" fmla="*/ 3179680 h 6359361"/>
              <a:gd name="connsiteX12" fmla="*/ 1630916 w 2314149"/>
              <a:gd name="connsiteY12" fmla="*/ 3815616 h 6359361"/>
              <a:gd name="connsiteX13" fmla="*/ 1492214 w 2314149"/>
              <a:gd name="connsiteY13" fmla="*/ 3802405 h 6359361"/>
              <a:gd name="connsiteX14" fmla="*/ 1492214 w 2314149"/>
              <a:gd name="connsiteY14" fmla="*/ 3827667 h 6359361"/>
              <a:gd name="connsiteX15" fmla="*/ 1620643 w 2314149"/>
              <a:gd name="connsiteY15" fmla="*/ 3815616 h 6359361"/>
              <a:gd name="connsiteX16" fmla="*/ 2303875 w 2314149"/>
              <a:gd name="connsiteY16" fmla="*/ 4451552 h 6359361"/>
              <a:gd name="connsiteX17" fmla="*/ 1620643 w 2314149"/>
              <a:gd name="connsiteY17" fmla="*/ 5087488 h 6359361"/>
              <a:gd name="connsiteX18" fmla="*/ 1492214 w 2314149"/>
              <a:gd name="connsiteY18" fmla="*/ 5075438 h 6359361"/>
              <a:gd name="connsiteX19" fmla="*/ 1492214 w 2314149"/>
              <a:gd name="connsiteY19" fmla="*/ 5099539 h 6359361"/>
              <a:gd name="connsiteX20" fmla="*/ 1620642 w 2314149"/>
              <a:gd name="connsiteY20" fmla="*/ 5087488 h 6359361"/>
              <a:gd name="connsiteX21" fmla="*/ 2303874 w 2314149"/>
              <a:gd name="connsiteY21" fmla="*/ 5723424 h 6359361"/>
              <a:gd name="connsiteX22" fmla="*/ 1620642 w 2314149"/>
              <a:gd name="connsiteY22" fmla="*/ 6359360 h 6359361"/>
              <a:gd name="connsiteX23" fmla="*/ 1492214 w 2314149"/>
              <a:gd name="connsiteY23" fmla="*/ 6347310 h 6359361"/>
              <a:gd name="connsiteX24" fmla="*/ 1492214 w 2314149"/>
              <a:gd name="connsiteY24" fmla="*/ 6359361 h 6359361"/>
              <a:gd name="connsiteX25" fmla="*/ 0 w 2314149"/>
              <a:gd name="connsiteY25" fmla="*/ 6359361 h 6359361"/>
              <a:gd name="connsiteX26" fmla="*/ 0 w 2314149"/>
              <a:gd name="connsiteY26" fmla="*/ 1 h 6359361"/>
              <a:gd name="connsiteX27" fmla="*/ 1492214 w 2314149"/>
              <a:gd name="connsiteY27" fmla="*/ 1 h 6359361"/>
              <a:gd name="connsiteX28" fmla="*/ 1630917 w 2314149"/>
              <a:gd name="connsiteY28" fmla="*/ 0 h 6359361"/>
              <a:gd name="connsiteX0" fmla="*/ 1630917 w 2314149"/>
              <a:gd name="connsiteY0" fmla="*/ 0 h 6359361"/>
              <a:gd name="connsiteX1" fmla="*/ 2314149 w 2314149"/>
              <a:gd name="connsiteY1" fmla="*/ 635936 h 6359361"/>
              <a:gd name="connsiteX2" fmla="*/ 1630917 w 2314149"/>
              <a:gd name="connsiteY2" fmla="*/ 1271872 h 6359361"/>
              <a:gd name="connsiteX3" fmla="*/ 1492214 w 2314149"/>
              <a:gd name="connsiteY3" fmla="*/ 1258661 h 6359361"/>
              <a:gd name="connsiteX4" fmla="*/ 1492214 w 2314149"/>
              <a:gd name="connsiteY4" fmla="*/ 1285083 h 6359361"/>
              <a:gd name="connsiteX5" fmla="*/ 1630917 w 2314149"/>
              <a:gd name="connsiteY5" fmla="*/ 1271872 h 6359361"/>
              <a:gd name="connsiteX6" fmla="*/ 2314149 w 2314149"/>
              <a:gd name="connsiteY6" fmla="*/ 1907808 h 6359361"/>
              <a:gd name="connsiteX7" fmla="*/ 1630917 w 2314149"/>
              <a:gd name="connsiteY7" fmla="*/ 2543744 h 6359361"/>
              <a:gd name="connsiteX8" fmla="*/ 1492214 w 2314149"/>
              <a:gd name="connsiteY8" fmla="*/ 2530533 h 6359361"/>
              <a:gd name="connsiteX9" fmla="*/ 1492214 w 2314149"/>
              <a:gd name="connsiteY9" fmla="*/ 2556955 h 6359361"/>
              <a:gd name="connsiteX10" fmla="*/ 1630916 w 2314149"/>
              <a:gd name="connsiteY10" fmla="*/ 2543744 h 6359361"/>
              <a:gd name="connsiteX11" fmla="*/ 2314148 w 2314149"/>
              <a:gd name="connsiteY11" fmla="*/ 3179680 h 6359361"/>
              <a:gd name="connsiteX12" fmla="*/ 1630916 w 2314149"/>
              <a:gd name="connsiteY12" fmla="*/ 3815616 h 6359361"/>
              <a:gd name="connsiteX13" fmla="*/ 1492214 w 2314149"/>
              <a:gd name="connsiteY13" fmla="*/ 3802405 h 6359361"/>
              <a:gd name="connsiteX14" fmla="*/ 1492214 w 2314149"/>
              <a:gd name="connsiteY14" fmla="*/ 3827667 h 6359361"/>
              <a:gd name="connsiteX15" fmla="*/ 1620643 w 2314149"/>
              <a:gd name="connsiteY15" fmla="*/ 3815616 h 6359361"/>
              <a:gd name="connsiteX16" fmla="*/ 2303875 w 2314149"/>
              <a:gd name="connsiteY16" fmla="*/ 4451552 h 6359361"/>
              <a:gd name="connsiteX17" fmla="*/ 1620643 w 2314149"/>
              <a:gd name="connsiteY17" fmla="*/ 5087488 h 6359361"/>
              <a:gd name="connsiteX18" fmla="*/ 1492214 w 2314149"/>
              <a:gd name="connsiteY18" fmla="*/ 5075438 h 6359361"/>
              <a:gd name="connsiteX19" fmla="*/ 1492214 w 2314149"/>
              <a:gd name="connsiteY19" fmla="*/ 5099539 h 6359361"/>
              <a:gd name="connsiteX20" fmla="*/ 1620642 w 2314149"/>
              <a:gd name="connsiteY20" fmla="*/ 5087488 h 6359361"/>
              <a:gd name="connsiteX21" fmla="*/ 2303874 w 2314149"/>
              <a:gd name="connsiteY21" fmla="*/ 5723424 h 6359361"/>
              <a:gd name="connsiteX22" fmla="*/ 1620642 w 2314149"/>
              <a:gd name="connsiteY22" fmla="*/ 6359360 h 6359361"/>
              <a:gd name="connsiteX23" fmla="*/ 1492214 w 2314149"/>
              <a:gd name="connsiteY23" fmla="*/ 6359361 h 6359361"/>
              <a:gd name="connsiteX24" fmla="*/ 0 w 2314149"/>
              <a:gd name="connsiteY24" fmla="*/ 6359361 h 6359361"/>
              <a:gd name="connsiteX25" fmla="*/ 0 w 2314149"/>
              <a:gd name="connsiteY25" fmla="*/ 1 h 6359361"/>
              <a:gd name="connsiteX26" fmla="*/ 1492214 w 2314149"/>
              <a:gd name="connsiteY26" fmla="*/ 1 h 6359361"/>
              <a:gd name="connsiteX27" fmla="*/ 1630917 w 2314149"/>
              <a:gd name="connsiteY27" fmla="*/ 0 h 6359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314149" h="6359361">
                <a:moveTo>
                  <a:pt x="1630917" y="0"/>
                </a:moveTo>
                <a:cubicBezTo>
                  <a:pt x="2008256" y="0"/>
                  <a:pt x="2314149" y="284718"/>
                  <a:pt x="2314149" y="635936"/>
                </a:cubicBezTo>
                <a:cubicBezTo>
                  <a:pt x="2314149" y="987154"/>
                  <a:pt x="2008256" y="1271872"/>
                  <a:pt x="1630917" y="1271872"/>
                </a:cubicBezTo>
                <a:cubicBezTo>
                  <a:pt x="1583387" y="1271872"/>
                  <a:pt x="1536990" y="1267355"/>
                  <a:pt x="1492214" y="1258661"/>
                </a:cubicBezTo>
                <a:lnTo>
                  <a:pt x="1492214" y="1285083"/>
                </a:lnTo>
                <a:cubicBezTo>
                  <a:pt x="1536990" y="1276389"/>
                  <a:pt x="1583387" y="1271872"/>
                  <a:pt x="1630917" y="1271872"/>
                </a:cubicBezTo>
                <a:cubicBezTo>
                  <a:pt x="2008256" y="1271872"/>
                  <a:pt x="2314149" y="1556590"/>
                  <a:pt x="2314149" y="1907808"/>
                </a:cubicBezTo>
                <a:cubicBezTo>
                  <a:pt x="2314149" y="2259026"/>
                  <a:pt x="2008256" y="2543744"/>
                  <a:pt x="1630917" y="2543744"/>
                </a:cubicBezTo>
                <a:cubicBezTo>
                  <a:pt x="1583387" y="2543744"/>
                  <a:pt x="1536990" y="2539227"/>
                  <a:pt x="1492214" y="2530533"/>
                </a:cubicBezTo>
                <a:lnTo>
                  <a:pt x="1492214" y="2556955"/>
                </a:lnTo>
                <a:cubicBezTo>
                  <a:pt x="1536990" y="2548261"/>
                  <a:pt x="1583386" y="2543744"/>
                  <a:pt x="1630916" y="2543744"/>
                </a:cubicBezTo>
                <a:cubicBezTo>
                  <a:pt x="2008255" y="2543744"/>
                  <a:pt x="2314148" y="2828462"/>
                  <a:pt x="2314148" y="3179680"/>
                </a:cubicBezTo>
                <a:cubicBezTo>
                  <a:pt x="2314148" y="3530898"/>
                  <a:pt x="2008255" y="3815616"/>
                  <a:pt x="1630916" y="3815616"/>
                </a:cubicBezTo>
                <a:cubicBezTo>
                  <a:pt x="1583386" y="3815616"/>
                  <a:pt x="1536990" y="3811099"/>
                  <a:pt x="1492214" y="3802405"/>
                </a:cubicBezTo>
                <a:lnTo>
                  <a:pt x="1492214" y="3827667"/>
                </a:lnTo>
                <a:cubicBezTo>
                  <a:pt x="1533712" y="3819479"/>
                  <a:pt x="1576693" y="3815616"/>
                  <a:pt x="1620643" y="3815616"/>
                </a:cubicBezTo>
                <a:cubicBezTo>
                  <a:pt x="1997982" y="3815616"/>
                  <a:pt x="2303875" y="4100334"/>
                  <a:pt x="2303875" y="4451552"/>
                </a:cubicBezTo>
                <a:cubicBezTo>
                  <a:pt x="2303875" y="4802770"/>
                  <a:pt x="1997982" y="5087488"/>
                  <a:pt x="1620643" y="5087488"/>
                </a:cubicBezTo>
                <a:lnTo>
                  <a:pt x="1492214" y="5075438"/>
                </a:lnTo>
                <a:lnTo>
                  <a:pt x="1492214" y="5099539"/>
                </a:lnTo>
                <a:cubicBezTo>
                  <a:pt x="1533712" y="5091351"/>
                  <a:pt x="1576692" y="5087488"/>
                  <a:pt x="1620642" y="5087488"/>
                </a:cubicBezTo>
                <a:cubicBezTo>
                  <a:pt x="1997981" y="5087488"/>
                  <a:pt x="2303874" y="5372206"/>
                  <a:pt x="2303874" y="5723424"/>
                </a:cubicBezTo>
                <a:cubicBezTo>
                  <a:pt x="2303874" y="6074642"/>
                  <a:pt x="1997981" y="6359360"/>
                  <a:pt x="1620642" y="6359360"/>
                </a:cubicBezTo>
                <a:lnTo>
                  <a:pt x="1492214" y="6359361"/>
                </a:lnTo>
                <a:lnTo>
                  <a:pt x="0" y="6359361"/>
                </a:lnTo>
                <a:lnTo>
                  <a:pt x="0" y="1"/>
                </a:lnTo>
                <a:lnTo>
                  <a:pt x="1492214" y="1"/>
                </a:lnTo>
                <a:lnTo>
                  <a:pt x="1630917" y="0"/>
                </a:lnTo>
                <a:close/>
              </a:path>
            </a:pathLst>
          </a:custGeom>
          <a:solidFill>
            <a:srgbClr val="92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5" name="Rectangle 4"/>
          <p:cNvSpPr/>
          <p:nvPr userDrawn="1"/>
        </p:nvSpPr>
        <p:spPr>
          <a:xfrm>
            <a:off x="928688" y="284163"/>
            <a:ext cx="2355850" cy="6313487"/>
          </a:xfrm>
          <a:prstGeom prst="rect">
            <a:avLst/>
          </a:prstGeom>
          <a:pattFill prst="pct90">
            <a:fgClr>
              <a:srgbClr val="C000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6" name="Rectangle 13"/>
          <p:cNvSpPr/>
          <p:nvPr userDrawn="1"/>
        </p:nvSpPr>
        <p:spPr>
          <a:xfrm>
            <a:off x="1671638" y="4513263"/>
            <a:ext cx="7015162" cy="1630362"/>
          </a:xfrm>
          <a:custGeom>
            <a:avLst/>
            <a:gdLst>
              <a:gd name="connsiteX0" fmla="*/ 0 w 7882759"/>
              <a:gd name="connsiteY0" fmla="*/ 0 h 1628966"/>
              <a:gd name="connsiteX1" fmla="*/ 7882759 w 7882759"/>
              <a:gd name="connsiteY1" fmla="*/ 0 h 1628966"/>
              <a:gd name="connsiteX2" fmla="*/ 7882759 w 7882759"/>
              <a:gd name="connsiteY2" fmla="*/ 1628966 h 1628966"/>
              <a:gd name="connsiteX3" fmla="*/ 0 w 7882759"/>
              <a:gd name="connsiteY3" fmla="*/ 1628966 h 1628966"/>
              <a:gd name="connsiteX4" fmla="*/ 0 w 7882759"/>
              <a:gd name="connsiteY4" fmla="*/ 0 h 1628966"/>
              <a:gd name="connsiteX0" fmla="*/ 0 w 7882759"/>
              <a:gd name="connsiteY0" fmla="*/ 0 h 1628966"/>
              <a:gd name="connsiteX1" fmla="*/ 7882759 w 7882759"/>
              <a:gd name="connsiteY1" fmla="*/ 0 h 1628966"/>
              <a:gd name="connsiteX2" fmla="*/ 7866992 w 7882759"/>
              <a:gd name="connsiteY2" fmla="*/ 735861 h 1628966"/>
              <a:gd name="connsiteX3" fmla="*/ 7882759 w 7882759"/>
              <a:gd name="connsiteY3" fmla="*/ 1628966 h 1628966"/>
              <a:gd name="connsiteX4" fmla="*/ 0 w 7882759"/>
              <a:gd name="connsiteY4" fmla="*/ 1628966 h 1628966"/>
              <a:gd name="connsiteX5" fmla="*/ 0 w 7882759"/>
              <a:gd name="connsiteY5" fmla="*/ 0 h 1628966"/>
              <a:gd name="connsiteX0" fmla="*/ 0 w 7882759"/>
              <a:gd name="connsiteY0" fmla="*/ 0 h 1628966"/>
              <a:gd name="connsiteX1" fmla="*/ 7882759 w 7882759"/>
              <a:gd name="connsiteY1" fmla="*/ 0 h 1628966"/>
              <a:gd name="connsiteX2" fmla="*/ 7204840 w 7882759"/>
              <a:gd name="connsiteY2" fmla="*/ 814688 h 1628966"/>
              <a:gd name="connsiteX3" fmla="*/ 7882759 w 7882759"/>
              <a:gd name="connsiteY3" fmla="*/ 1628966 h 1628966"/>
              <a:gd name="connsiteX4" fmla="*/ 0 w 7882759"/>
              <a:gd name="connsiteY4" fmla="*/ 1628966 h 1628966"/>
              <a:gd name="connsiteX5" fmla="*/ 0 w 7882759"/>
              <a:gd name="connsiteY5" fmla="*/ 0 h 1628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82759" h="1628966">
                <a:moveTo>
                  <a:pt x="0" y="0"/>
                </a:moveTo>
                <a:lnTo>
                  <a:pt x="7882759" y="0"/>
                </a:lnTo>
                <a:lnTo>
                  <a:pt x="7204840" y="814688"/>
                </a:lnTo>
                <a:lnTo>
                  <a:pt x="7882759" y="1628966"/>
                </a:lnTo>
                <a:lnTo>
                  <a:pt x="0" y="1628966"/>
                </a:lnTo>
                <a:lnTo>
                  <a:pt x="0" y="0"/>
                </a:lnTo>
                <a:close/>
              </a:path>
            </a:pathLst>
          </a:custGeom>
          <a:solidFill>
            <a:srgbClr val="9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201613" y="144463"/>
            <a:ext cx="8737600" cy="660241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6200000">
            <a:off x="3069247" y="3425476"/>
            <a:ext cx="1613643" cy="3790804"/>
          </a:xfrm>
        </p:spPr>
        <p:txBody>
          <a:bodyPr vert="ver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27369" y="4643136"/>
            <a:ext cx="2102686" cy="9323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3543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C7A1A4-F99E-4C22-8C0D-34003D2301A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63818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B6BAF5-EFB0-4112-99B3-129FC93015B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689621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15868A-0EA3-4253-8186-2707C19677F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836111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0E4901-AAB3-448B-A685-0983E213E7F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9671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4632" y="274638"/>
            <a:ext cx="820216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24DD19-3586-44E6-B45E-17E7E0746E5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24559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53D2B5-BCFE-41B7-8163-C8F3377C8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5484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DA31A2-90FF-4D42-B79B-7A0CFE43370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6270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22226A-D8D4-4674-B75A-32DDE4DE796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96340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6C2D41-3B87-485D-8267-CE5DAFC25BE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89437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571718-1291-4CB9-A030-B2653734A8E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2247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FCBA5-815C-42A6-A923-3553845097E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375248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220986-650D-47D2-9A57-571C1F9B1A5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65039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8"/>
          <p:cNvSpPr/>
          <p:nvPr userDrawn="1"/>
        </p:nvSpPr>
        <p:spPr bwMode="auto">
          <a:xfrm rot="10800000">
            <a:off x="327025" y="284163"/>
            <a:ext cx="1312863" cy="6313487"/>
          </a:xfrm>
          <a:custGeom>
            <a:avLst/>
            <a:gdLst>
              <a:gd name="connsiteX0" fmla="*/ 1630917 w 2314149"/>
              <a:gd name="connsiteY0" fmla="*/ 0 h 6359361"/>
              <a:gd name="connsiteX1" fmla="*/ 2314149 w 2314149"/>
              <a:gd name="connsiteY1" fmla="*/ 635936 h 6359361"/>
              <a:gd name="connsiteX2" fmla="*/ 1630917 w 2314149"/>
              <a:gd name="connsiteY2" fmla="*/ 1271872 h 6359361"/>
              <a:gd name="connsiteX3" fmla="*/ 1492214 w 2314149"/>
              <a:gd name="connsiteY3" fmla="*/ 1258661 h 6359361"/>
              <a:gd name="connsiteX4" fmla="*/ 1492214 w 2314149"/>
              <a:gd name="connsiteY4" fmla="*/ 1285083 h 6359361"/>
              <a:gd name="connsiteX5" fmla="*/ 1630917 w 2314149"/>
              <a:gd name="connsiteY5" fmla="*/ 1271872 h 6359361"/>
              <a:gd name="connsiteX6" fmla="*/ 2314149 w 2314149"/>
              <a:gd name="connsiteY6" fmla="*/ 1907808 h 6359361"/>
              <a:gd name="connsiteX7" fmla="*/ 1630917 w 2314149"/>
              <a:gd name="connsiteY7" fmla="*/ 2543744 h 6359361"/>
              <a:gd name="connsiteX8" fmla="*/ 1492214 w 2314149"/>
              <a:gd name="connsiteY8" fmla="*/ 2530533 h 6359361"/>
              <a:gd name="connsiteX9" fmla="*/ 1492214 w 2314149"/>
              <a:gd name="connsiteY9" fmla="*/ 2556955 h 6359361"/>
              <a:gd name="connsiteX10" fmla="*/ 1630916 w 2314149"/>
              <a:gd name="connsiteY10" fmla="*/ 2543744 h 6359361"/>
              <a:gd name="connsiteX11" fmla="*/ 2314148 w 2314149"/>
              <a:gd name="connsiteY11" fmla="*/ 3179680 h 6359361"/>
              <a:gd name="connsiteX12" fmla="*/ 1630916 w 2314149"/>
              <a:gd name="connsiteY12" fmla="*/ 3815616 h 6359361"/>
              <a:gd name="connsiteX13" fmla="*/ 1492214 w 2314149"/>
              <a:gd name="connsiteY13" fmla="*/ 3802405 h 6359361"/>
              <a:gd name="connsiteX14" fmla="*/ 1492214 w 2314149"/>
              <a:gd name="connsiteY14" fmla="*/ 3827667 h 6359361"/>
              <a:gd name="connsiteX15" fmla="*/ 1620643 w 2314149"/>
              <a:gd name="connsiteY15" fmla="*/ 3815616 h 6359361"/>
              <a:gd name="connsiteX16" fmla="*/ 2303875 w 2314149"/>
              <a:gd name="connsiteY16" fmla="*/ 4451552 h 6359361"/>
              <a:gd name="connsiteX17" fmla="*/ 1620643 w 2314149"/>
              <a:gd name="connsiteY17" fmla="*/ 5087488 h 6359361"/>
              <a:gd name="connsiteX18" fmla="*/ 1492214 w 2314149"/>
              <a:gd name="connsiteY18" fmla="*/ 5075438 h 6359361"/>
              <a:gd name="connsiteX19" fmla="*/ 1492214 w 2314149"/>
              <a:gd name="connsiteY19" fmla="*/ 5099539 h 6359361"/>
              <a:gd name="connsiteX20" fmla="*/ 1620642 w 2314149"/>
              <a:gd name="connsiteY20" fmla="*/ 5087488 h 6359361"/>
              <a:gd name="connsiteX21" fmla="*/ 2303874 w 2314149"/>
              <a:gd name="connsiteY21" fmla="*/ 5723424 h 6359361"/>
              <a:gd name="connsiteX22" fmla="*/ 1620642 w 2314149"/>
              <a:gd name="connsiteY22" fmla="*/ 6359360 h 6359361"/>
              <a:gd name="connsiteX23" fmla="*/ 1492214 w 2314149"/>
              <a:gd name="connsiteY23" fmla="*/ 6347310 h 6359361"/>
              <a:gd name="connsiteX24" fmla="*/ 1492214 w 2314149"/>
              <a:gd name="connsiteY24" fmla="*/ 6359361 h 6359361"/>
              <a:gd name="connsiteX25" fmla="*/ 0 w 2314149"/>
              <a:gd name="connsiteY25" fmla="*/ 6359361 h 6359361"/>
              <a:gd name="connsiteX26" fmla="*/ 0 w 2314149"/>
              <a:gd name="connsiteY26" fmla="*/ 1 h 6359361"/>
              <a:gd name="connsiteX27" fmla="*/ 1492214 w 2314149"/>
              <a:gd name="connsiteY27" fmla="*/ 1 h 6359361"/>
              <a:gd name="connsiteX28" fmla="*/ 1630917 w 2314149"/>
              <a:gd name="connsiteY28" fmla="*/ 0 h 6359361"/>
              <a:gd name="connsiteX0" fmla="*/ 1630917 w 2314149"/>
              <a:gd name="connsiteY0" fmla="*/ 0 h 6359361"/>
              <a:gd name="connsiteX1" fmla="*/ 2314149 w 2314149"/>
              <a:gd name="connsiteY1" fmla="*/ 635936 h 6359361"/>
              <a:gd name="connsiteX2" fmla="*/ 1630917 w 2314149"/>
              <a:gd name="connsiteY2" fmla="*/ 1271872 h 6359361"/>
              <a:gd name="connsiteX3" fmla="*/ 1492214 w 2314149"/>
              <a:gd name="connsiteY3" fmla="*/ 1258661 h 6359361"/>
              <a:gd name="connsiteX4" fmla="*/ 1492214 w 2314149"/>
              <a:gd name="connsiteY4" fmla="*/ 1285083 h 6359361"/>
              <a:gd name="connsiteX5" fmla="*/ 1630917 w 2314149"/>
              <a:gd name="connsiteY5" fmla="*/ 1271872 h 6359361"/>
              <a:gd name="connsiteX6" fmla="*/ 2314149 w 2314149"/>
              <a:gd name="connsiteY6" fmla="*/ 1907808 h 6359361"/>
              <a:gd name="connsiteX7" fmla="*/ 1630917 w 2314149"/>
              <a:gd name="connsiteY7" fmla="*/ 2543744 h 6359361"/>
              <a:gd name="connsiteX8" fmla="*/ 1492214 w 2314149"/>
              <a:gd name="connsiteY8" fmla="*/ 2530533 h 6359361"/>
              <a:gd name="connsiteX9" fmla="*/ 1492214 w 2314149"/>
              <a:gd name="connsiteY9" fmla="*/ 2556955 h 6359361"/>
              <a:gd name="connsiteX10" fmla="*/ 1630916 w 2314149"/>
              <a:gd name="connsiteY10" fmla="*/ 2543744 h 6359361"/>
              <a:gd name="connsiteX11" fmla="*/ 2314148 w 2314149"/>
              <a:gd name="connsiteY11" fmla="*/ 3179680 h 6359361"/>
              <a:gd name="connsiteX12" fmla="*/ 1630916 w 2314149"/>
              <a:gd name="connsiteY12" fmla="*/ 3815616 h 6359361"/>
              <a:gd name="connsiteX13" fmla="*/ 1492214 w 2314149"/>
              <a:gd name="connsiteY13" fmla="*/ 3802405 h 6359361"/>
              <a:gd name="connsiteX14" fmla="*/ 1492214 w 2314149"/>
              <a:gd name="connsiteY14" fmla="*/ 3827667 h 6359361"/>
              <a:gd name="connsiteX15" fmla="*/ 1620643 w 2314149"/>
              <a:gd name="connsiteY15" fmla="*/ 3815616 h 6359361"/>
              <a:gd name="connsiteX16" fmla="*/ 2303875 w 2314149"/>
              <a:gd name="connsiteY16" fmla="*/ 4451552 h 6359361"/>
              <a:gd name="connsiteX17" fmla="*/ 1620643 w 2314149"/>
              <a:gd name="connsiteY17" fmla="*/ 5087488 h 6359361"/>
              <a:gd name="connsiteX18" fmla="*/ 1492214 w 2314149"/>
              <a:gd name="connsiteY18" fmla="*/ 5075438 h 6359361"/>
              <a:gd name="connsiteX19" fmla="*/ 1492214 w 2314149"/>
              <a:gd name="connsiteY19" fmla="*/ 5099539 h 6359361"/>
              <a:gd name="connsiteX20" fmla="*/ 1620642 w 2314149"/>
              <a:gd name="connsiteY20" fmla="*/ 5087488 h 6359361"/>
              <a:gd name="connsiteX21" fmla="*/ 2303874 w 2314149"/>
              <a:gd name="connsiteY21" fmla="*/ 5723424 h 6359361"/>
              <a:gd name="connsiteX22" fmla="*/ 1620642 w 2314149"/>
              <a:gd name="connsiteY22" fmla="*/ 6359360 h 6359361"/>
              <a:gd name="connsiteX23" fmla="*/ 1492214 w 2314149"/>
              <a:gd name="connsiteY23" fmla="*/ 6359361 h 6359361"/>
              <a:gd name="connsiteX24" fmla="*/ 0 w 2314149"/>
              <a:gd name="connsiteY24" fmla="*/ 6359361 h 6359361"/>
              <a:gd name="connsiteX25" fmla="*/ 0 w 2314149"/>
              <a:gd name="connsiteY25" fmla="*/ 1 h 6359361"/>
              <a:gd name="connsiteX26" fmla="*/ 1492214 w 2314149"/>
              <a:gd name="connsiteY26" fmla="*/ 1 h 6359361"/>
              <a:gd name="connsiteX27" fmla="*/ 1630917 w 2314149"/>
              <a:gd name="connsiteY27" fmla="*/ 0 h 6359361"/>
              <a:gd name="connsiteX0" fmla="*/ 1630917 w 2314149"/>
              <a:gd name="connsiteY0" fmla="*/ 0 h 6364393"/>
              <a:gd name="connsiteX1" fmla="*/ 2314149 w 2314149"/>
              <a:gd name="connsiteY1" fmla="*/ 635936 h 6364393"/>
              <a:gd name="connsiteX2" fmla="*/ 1630917 w 2314149"/>
              <a:gd name="connsiteY2" fmla="*/ 1271872 h 6364393"/>
              <a:gd name="connsiteX3" fmla="*/ 1492214 w 2314149"/>
              <a:gd name="connsiteY3" fmla="*/ 1258661 h 6364393"/>
              <a:gd name="connsiteX4" fmla="*/ 1492214 w 2314149"/>
              <a:gd name="connsiteY4" fmla="*/ 1285083 h 6364393"/>
              <a:gd name="connsiteX5" fmla="*/ 1630917 w 2314149"/>
              <a:gd name="connsiteY5" fmla="*/ 1271872 h 6364393"/>
              <a:gd name="connsiteX6" fmla="*/ 2314149 w 2314149"/>
              <a:gd name="connsiteY6" fmla="*/ 1907808 h 6364393"/>
              <a:gd name="connsiteX7" fmla="*/ 1630917 w 2314149"/>
              <a:gd name="connsiteY7" fmla="*/ 2543744 h 6364393"/>
              <a:gd name="connsiteX8" fmla="*/ 1492214 w 2314149"/>
              <a:gd name="connsiteY8" fmla="*/ 2530533 h 6364393"/>
              <a:gd name="connsiteX9" fmla="*/ 1492214 w 2314149"/>
              <a:gd name="connsiteY9" fmla="*/ 2556955 h 6364393"/>
              <a:gd name="connsiteX10" fmla="*/ 1630916 w 2314149"/>
              <a:gd name="connsiteY10" fmla="*/ 2543744 h 6364393"/>
              <a:gd name="connsiteX11" fmla="*/ 2314148 w 2314149"/>
              <a:gd name="connsiteY11" fmla="*/ 3179680 h 6364393"/>
              <a:gd name="connsiteX12" fmla="*/ 1630916 w 2314149"/>
              <a:gd name="connsiteY12" fmla="*/ 3815616 h 6364393"/>
              <a:gd name="connsiteX13" fmla="*/ 1492214 w 2314149"/>
              <a:gd name="connsiteY13" fmla="*/ 3802405 h 6364393"/>
              <a:gd name="connsiteX14" fmla="*/ 1492214 w 2314149"/>
              <a:gd name="connsiteY14" fmla="*/ 3827667 h 6364393"/>
              <a:gd name="connsiteX15" fmla="*/ 1620643 w 2314149"/>
              <a:gd name="connsiteY15" fmla="*/ 3815616 h 6364393"/>
              <a:gd name="connsiteX16" fmla="*/ 2303875 w 2314149"/>
              <a:gd name="connsiteY16" fmla="*/ 4451552 h 6364393"/>
              <a:gd name="connsiteX17" fmla="*/ 1620643 w 2314149"/>
              <a:gd name="connsiteY17" fmla="*/ 5087488 h 6364393"/>
              <a:gd name="connsiteX18" fmla="*/ 1492214 w 2314149"/>
              <a:gd name="connsiteY18" fmla="*/ 5075438 h 6364393"/>
              <a:gd name="connsiteX19" fmla="*/ 1492214 w 2314149"/>
              <a:gd name="connsiteY19" fmla="*/ 5099539 h 6364393"/>
              <a:gd name="connsiteX20" fmla="*/ 1620642 w 2314149"/>
              <a:gd name="connsiteY20" fmla="*/ 5087488 h 6364393"/>
              <a:gd name="connsiteX21" fmla="*/ 2303874 w 2314149"/>
              <a:gd name="connsiteY21" fmla="*/ 5723424 h 6364393"/>
              <a:gd name="connsiteX22" fmla="*/ 1620642 w 2314149"/>
              <a:gd name="connsiteY22" fmla="*/ 6359360 h 6364393"/>
              <a:gd name="connsiteX23" fmla="*/ 1492214 w 2314149"/>
              <a:gd name="connsiteY23" fmla="*/ 6359361 h 6364393"/>
              <a:gd name="connsiteX24" fmla="*/ 646610 w 2314149"/>
              <a:gd name="connsiteY24" fmla="*/ 6364393 h 6364393"/>
              <a:gd name="connsiteX25" fmla="*/ 0 w 2314149"/>
              <a:gd name="connsiteY25" fmla="*/ 1 h 6364393"/>
              <a:gd name="connsiteX26" fmla="*/ 1492214 w 2314149"/>
              <a:gd name="connsiteY26" fmla="*/ 1 h 6364393"/>
              <a:gd name="connsiteX27" fmla="*/ 1630917 w 2314149"/>
              <a:gd name="connsiteY27" fmla="*/ 0 h 6364393"/>
              <a:gd name="connsiteX0" fmla="*/ 1630917 w 2314149"/>
              <a:gd name="connsiteY0" fmla="*/ 0 h 6359361"/>
              <a:gd name="connsiteX1" fmla="*/ 2314149 w 2314149"/>
              <a:gd name="connsiteY1" fmla="*/ 635936 h 6359361"/>
              <a:gd name="connsiteX2" fmla="*/ 1630917 w 2314149"/>
              <a:gd name="connsiteY2" fmla="*/ 1271872 h 6359361"/>
              <a:gd name="connsiteX3" fmla="*/ 1492214 w 2314149"/>
              <a:gd name="connsiteY3" fmla="*/ 1258661 h 6359361"/>
              <a:gd name="connsiteX4" fmla="*/ 1492214 w 2314149"/>
              <a:gd name="connsiteY4" fmla="*/ 1285083 h 6359361"/>
              <a:gd name="connsiteX5" fmla="*/ 1630917 w 2314149"/>
              <a:gd name="connsiteY5" fmla="*/ 1271872 h 6359361"/>
              <a:gd name="connsiteX6" fmla="*/ 2314149 w 2314149"/>
              <a:gd name="connsiteY6" fmla="*/ 1907808 h 6359361"/>
              <a:gd name="connsiteX7" fmla="*/ 1630917 w 2314149"/>
              <a:gd name="connsiteY7" fmla="*/ 2543744 h 6359361"/>
              <a:gd name="connsiteX8" fmla="*/ 1492214 w 2314149"/>
              <a:gd name="connsiteY8" fmla="*/ 2530533 h 6359361"/>
              <a:gd name="connsiteX9" fmla="*/ 1492214 w 2314149"/>
              <a:gd name="connsiteY9" fmla="*/ 2556955 h 6359361"/>
              <a:gd name="connsiteX10" fmla="*/ 1630916 w 2314149"/>
              <a:gd name="connsiteY10" fmla="*/ 2543744 h 6359361"/>
              <a:gd name="connsiteX11" fmla="*/ 2314148 w 2314149"/>
              <a:gd name="connsiteY11" fmla="*/ 3179680 h 6359361"/>
              <a:gd name="connsiteX12" fmla="*/ 1630916 w 2314149"/>
              <a:gd name="connsiteY12" fmla="*/ 3815616 h 6359361"/>
              <a:gd name="connsiteX13" fmla="*/ 1492214 w 2314149"/>
              <a:gd name="connsiteY13" fmla="*/ 3802405 h 6359361"/>
              <a:gd name="connsiteX14" fmla="*/ 1492214 w 2314149"/>
              <a:gd name="connsiteY14" fmla="*/ 3827667 h 6359361"/>
              <a:gd name="connsiteX15" fmla="*/ 1620643 w 2314149"/>
              <a:gd name="connsiteY15" fmla="*/ 3815616 h 6359361"/>
              <a:gd name="connsiteX16" fmla="*/ 2303875 w 2314149"/>
              <a:gd name="connsiteY16" fmla="*/ 4451552 h 6359361"/>
              <a:gd name="connsiteX17" fmla="*/ 1620643 w 2314149"/>
              <a:gd name="connsiteY17" fmla="*/ 5087488 h 6359361"/>
              <a:gd name="connsiteX18" fmla="*/ 1492214 w 2314149"/>
              <a:gd name="connsiteY18" fmla="*/ 5075438 h 6359361"/>
              <a:gd name="connsiteX19" fmla="*/ 1492214 w 2314149"/>
              <a:gd name="connsiteY19" fmla="*/ 5099539 h 6359361"/>
              <a:gd name="connsiteX20" fmla="*/ 1620642 w 2314149"/>
              <a:gd name="connsiteY20" fmla="*/ 5087488 h 6359361"/>
              <a:gd name="connsiteX21" fmla="*/ 2303874 w 2314149"/>
              <a:gd name="connsiteY21" fmla="*/ 5723424 h 6359361"/>
              <a:gd name="connsiteX22" fmla="*/ 1620642 w 2314149"/>
              <a:gd name="connsiteY22" fmla="*/ 6359360 h 6359361"/>
              <a:gd name="connsiteX23" fmla="*/ 1492214 w 2314149"/>
              <a:gd name="connsiteY23" fmla="*/ 6359361 h 6359361"/>
              <a:gd name="connsiteX24" fmla="*/ 649781 w 2314149"/>
              <a:gd name="connsiteY24" fmla="*/ 6354328 h 6359361"/>
              <a:gd name="connsiteX25" fmla="*/ 0 w 2314149"/>
              <a:gd name="connsiteY25" fmla="*/ 1 h 6359361"/>
              <a:gd name="connsiteX26" fmla="*/ 1492214 w 2314149"/>
              <a:gd name="connsiteY26" fmla="*/ 1 h 6359361"/>
              <a:gd name="connsiteX27" fmla="*/ 1630917 w 2314149"/>
              <a:gd name="connsiteY27" fmla="*/ 0 h 6359361"/>
              <a:gd name="connsiteX0" fmla="*/ 981136 w 1664368"/>
              <a:gd name="connsiteY0" fmla="*/ 0 h 6359361"/>
              <a:gd name="connsiteX1" fmla="*/ 1664368 w 1664368"/>
              <a:gd name="connsiteY1" fmla="*/ 635936 h 6359361"/>
              <a:gd name="connsiteX2" fmla="*/ 981136 w 1664368"/>
              <a:gd name="connsiteY2" fmla="*/ 1271872 h 6359361"/>
              <a:gd name="connsiteX3" fmla="*/ 842433 w 1664368"/>
              <a:gd name="connsiteY3" fmla="*/ 1258661 h 6359361"/>
              <a:gd name="connsiteX4" fmla="*/ 842433 w 1664368"/>
              <a:gd name="connsiteY4" fmla="*/ 1285083 h 6359361"/>
              <a:gd name="connsiteX5" fmla="*/ 981136 w 1664368"/>
              <a:gd name="connsiteY5" fmla="*/ 1271872 h 6359361"/>
              <a:gd name="connsiteX6" fmla="*/ 1664368 w 1664368"/>
              <a:gd name="connsiteY6" fmla="*/ 1907808 h 6359361"/>
              <a:gd name="connsiteX7" fmla="*/ 981136 w 1664368"/>
              <a:gd name="connsiteY7" fmla="*/ 2543744 h 6359361"/>
              <a:gd name="connsiteX8" fmla="*/ 842433 w 1664368"/>
              <a:gd name="connsiteY8" fmla="*/ 2530533 h 6359361"/>
              <a:gd name="connsiteX9" fmla="*/ 842433 w 1664368"/>
              <a:gd name="connsiteY9" fmla="*/ 2556955 h 6359361"/>
              <a:gd name="connsiteX10" fmla="*/ 981135 w 1664368"/>
              <a:gd name="connsiteY10" fmla="*/ 2543744 h 6359361"/>
              <a:gd name="connsiteX11" fmla="*/ 1664367 w 1664368"/>
              <a:gd name="connsiteY11" fmla="*/ 3179680 h 6359361"/>
              <a:gd name="connsiteX12" fmla="*/ 981135 w 1664368"/>
              <a:gd name="connsiteY12" fmla="*/ 3815616 h 6359361"/>
              <a:gd name="connsiteX13" fmla="*/ 842433 w 1664368"/>
              <a:gd name="connsiteY13" fmla="*/ 3802405 h 6359361"/>
              <a:gd name="connsiteX14" fmla="*/ 842433 w 1664368"/>
              <a:gd name="connsiteY14" fmla="*/ 3827667 h 6359361"/>
              <a:gd name="connsiteX15" fmla="*/ 970862 w 1664368"/>
              <a:gd name="connsiteY15" fmla="*/ 3815616 h 6359361"/>
              <a:gd name="connsiteX16" fmla="*/ 1654094 w 1664368"/>
              <a:gd name="connsiteY16" fmla="*/ 4451552 h 6359361"/>
              <a:gd name="connsiteX17" fmla="*/ 970862 w 1664368"/>
              <a:gd name="connsiteY17" fmla="*/ 5087488 h 6359361"/>
              <a:gd name="connsiteX18" fmla="*/ 842433 w 1664368"/>
              <a:gd name="connsiteY18" fmla="*/ 5075438 h 6359361"/>
              <a:gd name="connsiteX19" fmla="*/ 842433 w 1664368"/>
              <a:gd name="connsiteY19" fmla="*/ 5099539 h 6359361"/>
              <a:gd name="connsiteX20" fmla="*/ 970861 w 1664368"/>
              <a:gd name="connsiteY20" fmla="*/ 5087488 h 6359361"/>
              <a:gd name="connsiteX21" fmla="*/ 1654093 w 1664368"/>
              <a:gd name="connsiteY21" fmla="*/ 5723424 h 6359361"/>
              <a:gd name="connsiteX22" fmla="*/ 970861 w 1664368"/>
              <a:gd name="connsiteY22" fmla="*/ 6359360 h 6359361"/>
              <a:gd name="connsiteX23" fmla="*/ 842433 w 1664368"/>
              <a:gd name="connsiteY23" fmla="*/ 6359361 h 6359361"/>
              <a:gd name="connsiteX24" fmla="*/ 0 w 1664368"/>
              <a:gd name="connsiteY24" fmla="*/ 6354328 h 6359361"/>
              <a:gd name="connsiteX25" fmla="*/ 3170 w 1664368"/>
              <a:gd name="connsiteY25" fmla="*/ 1 h 6359361"/>
              <a:gd name="connsiteX26" fmla="*/ 842433 w 1664368"/>
              <a:gd name="connsiteY26" fmla="*/ 1 h 6359361"/>
              <a:gd name="connsiteX27" fmla="*/ 981136 w 1664368"/>
              <a:gd name="connsiteY27" fmla="*/ 0 h 6359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664368" h="6359361">
                <a:moveTo>
                  <a:pt x="981136" y="0"/>
                </a:moveTo>
                <a:cubicBezTo>
                  <a:pt x="1358475" y="0"/>
                  <a:pt x="1664368" y="284718"/>
                  <a:pt x="1664368" y="635936"/>
                </a:cubicBezTo>
                <a:cubicBezTo>
                  <a:pt x="1664368" y="987154"/>
                  <a:pt x="1358475" y="1271872"/>
                  <a:pt x="981136" y="1271872"/>
                </a:cubicBezTo>
                <a:cubicBezTo>
                  <a:pt x="933606" y="1271872"/>
                  <a:pt x="887209" y="1267355"/>
                  <a:pt x="842433" y="1258661"/>
                </a:cubicBezTo>
                <a:lnTo>
                  <a:pt x="842433" y="1285083"/>
                </a:lnTo>
                <a:cubicBezTo>
                  <a:pt x="887209" y="1276389"/>
                  <a:pt x="933606" y="1271872"/>
                  <a:pt x="981136" y="1271872"/>
                </a:cubicBezTo>
                <a:cubicBezTo>
                  <a:pt x="1358475" y="1271872"/>
                  <a:pt x="1664368" y="1556590"/>
                  <a:pt x="1664368" y="1907808"/>
                </a:cubicBezTo>
                <a:cubicBezTo>
                  <a:pt x="1664368" y="2259026"/>
                  <a:pt x="1358475" y="2543744"/>
                  <a:pt x="981136" y="2543744"/>
                </a:cubicBezTo>
                <a:cubicBezTo>
                  <a:pt x="933606" y="2543744"/>
                  <a:pt x="887209" y="2539227"/>
                  <a:pt x="842433" y="2530533"/>
                </a:cubicBezTo>
                <a:lnTo>
                  <a:pt x="842433" y="2556955"/>
                </a:lnTo>
                <a:cubicBezTo>
                  <a:pt x="887209" y="2548261"/>
                  <a:pt x="933605" y="2543744"/>
                  <a:pt x="981135" y="2543744"/>
                </a:cubicBezTo>
                <a:cubicBezTo>
                  <a:pt x="1358474" y="2543744"/>
                  <a:pt x="1664367" y="2828462"/>
                  <a:pt x="1664367" y="3179680"/>
                </a:cubicBezTo>
                <a:cubicBezTo>
                  <a:pt x="1664367" y="3530898"/>
                  <a:pt x="1358474" y="3815616"/>
                  <a:pt x="981135" y="3815616"/>
                </a:cubicBezTo>
                <a:cubicBezTo>
                  <a:pt x="933605" y="3815616"/>
                  <a:pt x="887209" y="3811099"/>
                  <a:pt x="842433" y="3802405"/>
                </a:cubicBezTo>
                <a:lnTo>
                  <a:pt x="842433" y="3827667"/>
                </a:lnTo>
                <a:cubicBezTo>
                  <a:pt x="883931" y="3819479"/>
                  <a:pt x="926912" y="3815616"/>
                  <a:pt x="970862" y="3815616"/>
                </a:cubicBezTo>
                <a:cubicBezTo>
                  <a:pt x="1348201" y="3815616"/>
                  <a:pt x="1654094" y="4100334"/>
                  <a:pt x="1654094" y="4451552"/>
                </a:cubicBezTo>
                <a:cubicBezTo>
                  <a:pt x="1654094" y="4802770"/>
                  <a:pt x="1348201" y="5087488"/>
                  <a:pt x="970862" y="5087488"/>
                </a:cubicBezTo>
                <a:lnTo>
                  <a:pt x="842433" y="5075438"/>
                </a:lnTo>
                <a:lnTo>
                  <a:pt x="842433" y="5099539"/>
                </a:lnTo>
                <a:cubicBezTo>
                  <a:pt x="883931" y="5091351"/>
                  <a:pt x="926911" y="5087488"/>
                  <a:pt x="970861" y="5087488"/>
                </a:cubicBezTo>
                <a:cubicBezTo>
                  <a:pt x="1348200" y="5087488"/>
                  <a:pt x="1654093" y="5372206"/>
                  <a:pt x="1654093" y="5723424"/>
                </a:cubicBezTo>
                <a:cubicBezTo>
                  <a:pt x="1654093" y="6074642"/>
                  <a:pt x="1348200" y="6359360"/>
                  <a:pt x="970861" y="6359360"/>
                </a:cubicBezTo>
                <a:lnTo>
                  <a:pt x="842433" y="6359361"/>
                </a:lnTo>
                <a:lnTo>
                  <a:pt x="0" y="6354328"/>
                </a:lnTo>
                <a:cubicBezTo>
                  <a:pt x="1057" y="4236219"/>
                  <a:pt x="2113" y="2118110"/>
                  <a:pt x="3170" y="1"/>
                </a:cubicBezTo>
                <a:lnTo>
                  <a:pt x="842433" y="1"/>
                </a:lnTo>
                <a:lnTo>
                  <a:pt x="981136" y="0"/>
                </a:lnTo>
                <a:close/>
              </a:path>
            </a:pathLst>
          </a:custGeom>
          <a:solidFill>
            <a:srgbClr val="92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12" name="Rectangle 11"/>
          <p:cNvSpPr/>
          <p:nvPr userDrawn="1"/>
        </p:nvSpPr>
        <p:spPr>
          <a:xfrm>
            <a:off x="928688" y="284163"/>
            <a:ext cx="711200" cy="6313487"/>
          </a:xfrm>
          <a:prstGeom prst="rect">
            <a:avLst/>
          </a:prstGeom>
          <a:pattFill prst="pct90">
            <a:fgClr>
              <a:srgbClr val="C000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095500" y="161925"/>
            <a:ext cx="67373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12963" y="1603375"/>
            <a:ext cx="673735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535B6161-3A6E-4F4E-B3EE-E286B059CE0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  <p:sldLayoutId id="2147483827" r:id="rId12"/>
    <p:sldLayoutId id="2147483828" r:id="rId13"/>
  </p:sldLayoutIdLst>
  <p:txStyles>
    <p:titleStyle>
      <a:lvl1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6200000">
            <a:off x="2467769" y="2823369"/>
            <a:ext cx="1614487" cy="4994275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PowerPoint Template</a:t>
            </a:r>
            <a:endParaRPr lang="en-GB" dirty="0"/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5827713" y="4808538"/>
            <a:ext cx="2101850" cy="766762"/>
          </a:xfrm>
        </p:spPr>
        <p:txBody>
          <a:bodyPr/>
          <a:lstStyle/>
          <a:p>
            <a:r>
              <a:rPr lang="en-GB" altLang="en-US" smtClean="0"/>
              <a:t>Your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283967" y="3398416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28AAE4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28AAE4"/>
                </a:solidFill>
              </a:rPr>
              <a:t>مرکز پاورپوینت مادسیج</a:t>
            </a:r>
            <a:endParaRPr lang="fa-IR" sz="2400" dirty="0">
              <a:solidFill>
                <a:srgbClr val="28AAE4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84188" y="274638"/>
            <a:ext cx="8202612" cy="1143000"/>
          </a:xfrm>
        </p:spPr>
        <p:txBody>
          <a:bodyPr/>
          <a:lstStyle/>
          <a:p>
            <a:pPr eaLnBrk="1" hangingPunct="1"/>
            <a:r>
              <a:rPr lang="en-GB" altLang="en-US" smtClean="0"/>
              <a:t>Process Flow</a:t>
            </a: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731838" y="3087688"/>
            <a:ext cx="1376362" cy="2354262"/>
          </a:xfrm>
          <a:prstGeom prst="rect">
            <a:avLst/>
          </a:prstGeom>
          <a:solidFill>
            <a:srgbClr val="748ED6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>
              <a:cs typeface="Arial" panose="020B0604020202020204" pitchFamily="34" charset="0"/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2266950" y="3087688"/>
            <a:ext cx="1376363" cy="2354262"/>
          </a:xfrm>
          <a:prstGeom prst="rect">
            <a:avLst/>
          </a:prstGeom>
          <a:solidFill>
            <a:srgbClr val="009193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>
              <a:cs typeface="Arial" panose="020B0604020202020204" pitchFamily="34" charset="0"/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3776663" y="3087688"/>
            <a:ext cx="1376362" cy="2354262"/>
          </a:xfrm>
          <a:prstGeom prst="rect">
            <a:avLst/>
          </a:prstGeom>
          <a:solidFill>
            <a:srgbClr val="99CCFF"/>
          </a:solidFill>
          <a:ln w="12700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>
              <a:solidFill>
                <a:schemeClr val="accent2"/>
              </a:solidFill>
              <a:cs typeface="Arial" panose="020B0604020202020204" pitchFamily="34" charset="0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5284788" y="3087688"/>
            <a:ext cx="1376362" cy="2354262"/>
          </a:xfrm>
          <a:prstGeom prst="rect">
            <a:avLst/>
          </a:prstGeom>
          <a:solidFill>
            <a:srgbClr val="FFAB57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>
              <a:cs typeface="Arial" panose="020B0604020202020204" pitchFamily="34" charset="0"/>
            </a:endParaRPr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6796088" y="3087688"/>
            <a:ext cx="1376362" cy="2354262"/>
          </a:xfrm>
          <a:prstGeom prst="rect">
            <a:avLst/>
          </a:prstGeom>
          <a:solidFill>
            <a:srgbClr val="FFC993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>
              <a:solidFill>
                <a:schemeClr val="accent2"/>
              </a:solidFill>
              <a:cs typeface="Arial" panose="020B0604020202020204" pitchFamily="34" charset="0"/>
            </a:endParaRPr>
          </a:p>
        </p:txBody>
      </p:sp>
      <p:sp>
        <p:nvSpPr>
          <p:cNvPr id="14344" name="Freeform 8"/>
          <p:cNvSpPr>
            <a:spLocks/>
          </p:cNvSpPr>
          <p:nvPr/>
        </p:nvSpPr>
        <p:spPr bwMode="auto">
          <a:xfrm>
            <a:off x="2266950" y="1614488"/>
            <a:ext cx="1854200" cy="1270000"/>
          </a:xfrm>
          <a:custGeom>
            <a:avLst/>
            <a:gdLst>
              <a:gd name="T0" fmla="*/ 2147483646 w 1168"/>
              <a:gd name="T1" fmla="*/ 2147483646 h 800"/>
              <a:gd name="T2" fmla="*/ 2147483646 w 1168"/>
              <a:gd name="T3" fmla="*/ 0 h 800"/>
              <a:gd name="T4" fmla="*/ 0 w 1168"/>
              <a:gd name="T5" fmla="*/ 0 h 800"/>
              <a:gd name="T6" fmla="*/ 2147483646 w 1168"/>
              <a:gd name="T7" fmla="*/ 2147483646 h 800"/>
              <a:gd name="T8" fmla="*/ 2147483646 w 1168"/>
              <a:gd name="T9" fmla="*/ 2147483646 h 800"/>
              <a:gd name="T10" fmla="*/ 2147483646 w 1168"/>
              <a:gd name="T11" fmla="*/ 2147483646 h 800"/>
              <a:gd name="T12" fmla="*/ 0 w 1168"/>
              <a:gd name="T13" fmla="*/ 2147483646 h 800"/>
              <a:gd name="T14" fmla="*/ 2147483646 w 1168"/>
              <a:gd name="T15" fmla="*/ 2147483646 h 800"/>
              <a:gd name="T16" fmla="*/ 2147483646 w 1168"/>
              <a:gd name="T17" fmla="*/ 2147483646 h 800"/>
              <a:gd name="T18" fmla="*/ 2147483646 w 1168"/>
              <a:gd name="T19" fmla="*/ 2147483646 h 800"/>
              <a:gd name="T20" fmla="*/ 2147483646 w 1168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solidFill>
            <a:srgbClr val="009193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4345" name="Freeform 9"/>
          <p:cNvSpPr>
            <a:spLocks/>
          </p:cNvSpPr>
          <p:nvPr/>
        </p:nvSpPr>
        <p:spPr bwMode="auto">
          <a:xfrm>
            <a:off x="731838" y="1614488"/>
            <a:ext cx="1898650" cy="1270000"/>
          </a:xfrm>
          <a:custGeom>
            <a:avLst/>
            <a:gdLst>
              <a:gd name="T0" fmla="*/ 2147483646 w 1196"/>
              <a:gd name="T1" fmla="*/ 2147483646 h 800"/>
              <a:gd name="T2" fmla="*/ 2147483646 w 1196"/>
              <a:gd name="T3" fmla="*/ 0 h 800"/>
              <a:gd name="T4" fmla="*/ 0 w 1196"/>
              <a:gd name="T5" fmla="*/ 0 h 800"/>
              <a:gd name="T6" fmla="*/ 0 w 1196"/>
              <a:gd name="T7" fmla="*/ 2147483646 h 800"/>
              <a:gd name="T8" fmla="*/ 2147483646 w 1196"/>
              <a:gd name="T9" fmla="*/ 2147483646 h 800"/>
              <a:gd name="T10" fmla="*/ 2147483646 w 1196"/>
              <a:gd name="T11" fmla="*/ 2147483646 h 800"/>
              <a:gd name="T12" fmla="*/ 2147483646 w 1196"/>
              <a:gd name="T13" fmla="*/ 2147483646 h 800"/>
              <a:gd name="T14" fmla="*/ 2147483646 w 1196"/>
              <a:gd name="T15" fmla="*/ 2147483646 h 8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196" h="800">
                <a:moveTo>
                  <a:pt x="1046" y="204"/>
                </a:moveTo>
                <a:lnTo>
                  <a:pt x="892" y="0"/>
                </a:lnTo>
                <a:lnTo>
                  <a:pt x="0" y="0"/>
                </a:lnTo>
                <a:lnTo>
                  <a:pt x="0" y="800"/>
                </a:lnTo>
                <a:lnTo>
                  <a:pt x="892" y="800"/>
                </a:lnTo>
                <a:lnTo>
                  <a:pt x="1046" y="596"/>
                </a:lnTo>
                <a:lnTo>
                  <a:pt x="1196" y="400"/>
                </a:lnTo>
                <a:lnTo>
                  <a:pt x="1046" y="204"/>
                </a:lnTo>
                <a:close/>
              </a:path>
            </a:pathLst>
          </a:custGeom>
          <a:solidFill>
            <a:srgbClr val="748ED6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4346" name="Freeform 10"/>
          <p:cNvSpPr>
            <a:spLocks/>
          </p:cNvSpPr>
          <p:nvPr/>
        </p:nvSpPr>
        <p:spPr bwMode="auto">
          <a:xfrm>
            <a:off x="3776663" y="1614488"/>
            <a:ext cx="1854200" cy="1270000"/>
          </a:xfrm>
          <a:custGeom>
            <a:avLst/>
            <a:gdLst>
              <a:gd name="T0" fmla="*/ 2147483646 w 1168"/>
              <a:gd name="T1" fmla="*/ 2147483646 h 800"/>
              <a:gd name="T2" fmla="*/ 2147483646 w 1168"/>
              <a:gd name="T3" fmla="*/ 0 h 800"/>
              <a:gd name="T4" fmla="*/ 0 w 1168"/>
              <a:gd name="T5" fmla="*/ 0 h 800"/>
              <a:gd name="T6" fmla="*/ 2147483646 w 1168"/>
              <a:gd name="T7" fmla="*/ 2147483646 h 800"/>
              <a:gd name="T8" fmla="*/ 2147483646 w 1168"/>
              <a:gd name="T9" fmla="*/ 2147483646 h 800"/>
              <a:gd name="T10" fmla="*/ 2147483646 w 1168"/>
              <a:gd name="T11" fmla="*/ 2147483646 h 800"/>
              <a:gd name="T12" fmla="*/ 0 w 1168"/>
              <a:gd name="T13" fmla="*/ 2147483646 h 800"/>
              <a:gd name="T14" fmla="*/ 2147483646 w 1168"/>
              <a:gd name="T15" fmla="*/ 2147483646 h 800"/>
              <a:gd name="T16" fmla="*/ 2147483646 w 1168"/>
              <a:gd name="T17" fmla="*/ 2147483646 h 800"/>
              <a:gd name="T18" fmla="*/ 2147483646 w 1168"/>
              <a:gd name="T19" fmla="*/ 2147483646 h 800"/>
              <a:gd name="T20" fmla="*/ 2147483646 w 1168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solidFill>
            <a:srgbClr val="99CCFF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4347" name="Freeform 11"/>
          <p:cNvSpPr>
            <a:spLocks/>
          </p:cNvSpPr>
          <p:nvPr/>
        </p:nvSpPr>
        <p:spPr bwMode="auto">
          <a:xfrm>
            <a:off x="5284788" y="1614488"/>
            <a:ext cx="1857375" cy="1270000"/>
          </a:xfrm>
          <a:custGeom>
            <a:avLst/>
            <a:gdLst>
              <a:gd name="T0" fmla="*/ 2147483646 w 1170"/>
              <a:gd name="T1" fmla="*/ 2147483646 h 800"/>
              <a:gd name="T2" fmla="*/ 2147483646 w 1170"/>
              <a:gd name="T3" fmla="*/ 0 h 800"/>
              <a:gd name="T4" fmla="*/ 0 w 1170"/>
              <a:gd name="T5" fmla="*/ 0 h 800"/>
              <a:gd name="T6" fmla="*/ 2147483646 w 1170"/>
              <a:gd name="T7" fmla="*/ 2147483646 h 800"/>
              <a:gd name="T8" fmla="*/ 2147483646 w 1170"/>
              <a:gd name="T9" fmla="*/ 2147483646 h 800"/>
              <a:gd name="T10" fmla="*/ 2147483646 w 1170"/>
              <a:gd name="T11" fmla="*/ 2147483646 h 800"/>
              <a:gd name="T12" fmla="*/ 0 w 1170"/>
              <a:gd name="T13" fmla="*/ 2147483646 h 800"/>
              <a:gd name="T14" fmla="*/ 2147483646 w 1170"/>
              <a:gd name="T15" fmla="*/ 2147483646 h 800"/>
              <a:gd name="T16" fmla="*/ 2147483646 w 1170"/>
              <a:gd name="T17" fmla="*/ 2147483646 h 800"/>
              <a:gd name="T18" fmla="*/ 2147483646 w 1170"/>
              <a:gd name="T19" fmla="*/ 2147483646 h 800"/>
              <a:gd name="T20" fmla="*/ 2147483646 w 1170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70" h="800">
                <a:moveTo>
                  <a:pt x="1020" y="204"/>
                </a:moveTo>
                <a:lnTo>
                  <a:pt x="864" y="0"/>
                </a:lnTo>
                <a:lnTo>
                  <a:pt x="0" y="0"/>
                </a:lnTo>
                <a:lnTo>
                  <a:pt x="156" y="204"/>
                </a:lnTo>
                <a:lnTo>
                  <a:pt x="306" y="400"/>
                </a:lnTo>
                <a:lnTo>
                  <a:pt x="156" y="596"/>
                </a:lnTo>
                <a:lnTo>
                  <a:pt x="0" y="800"/>
                </a:lnTo>
                <a:lnTo>
                  <a:pt x="864" y="800"/>
                </a:lnTo>
                <a:lnTo>
                  <a:pt x="1020" y="596"/>
                </a:lnTo>
                <a:lnTo>
                  <a:pt x="1170" y="400"/>
                </a:lnTo>
                <a:lnTo>
                  <a:pt x="1020" y="204"/>
                </a:lnTo>
                <a:close/>
              </a:path>
            </a:pathLst>
          </a:custGeom>
          <a:solidFill>
            <a:srgbClr val="FFAB57"/>
          </a:solidFill>
          <a:ln w="12700" cmpd="sng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14348" name="Freeform 12"/>
          <p:cNvSpPr>
            <a:spLocks/>
          </p:cNvSpPr>
          <p:nvPr/>
        </p:nvSpPr>
        <p:spPr bwMode="auto">
          <a:xfrm>
            <a:off x="6796088" y="1614488"/>
            <a:ext cx="1854200" cy="1270000"/>
          </a:xfrm>
          <a:custGeom>
            <a:avLst/>
            <a:gdLst>
              <a:gd name="T0" fmla="*/ 2147483646 w 1168"/>
              <a:gd name="T1" fmla="*/ 2147483646 h 800"/>
              <a:gd name="T2" fmla="*/ 2147483646 w 1168"/>
              <a:gd name="T3" fmla="*/ 0 h 800"/>
              <a:gd name="T4" fmla="*/ 0 w 1168"/>
              <a:gd name="T5" fmla="*/ 0 h 800"/>
              <a:gd name="T6" fmla="*/ 2147483646 w 1168"/>
              <a:gd name="T7" fmla="*/ 2147483646 h 800"/>
              <a:gd name="T8" fmla="*/ 2147483646 w 1168"/>
              <a:gd name="T9" fmla="*/ 2147483646 h 800"/>
              <a:gd name="T10" fmla="*/ 2147483646 w 1168"/>
              <a:gd name="T11" fmla="*/ 2147483646 h 800"/>
              <a:gd name="T12" fmla="*/ 0 w 1168"/>
              <a:gd name="T13" fmla="*/ 2147483646 h 800"/>
              <a:gd name="T14" fmla="*/ 2147483646 w 1168"/>
              <a:gd name="T15" fmla="*/ 2147483646 h 800"/>
              <a:gd name="T16" fmla="*/ 2147483646 w 1168"/>
              <a:gd name="T17" fmla="*/ 2147483646 h 800"/>
              <a:gd name="T18" fmla="*/ 2147483646 w 1168"/>
              <a:gd name="T19" fmla="*/ 2147483646 h 800"/>
              <a:gd name="T20" fmla="*/ 2147483646 w 1168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solidFill>
            <a:srgbClr val="FFC993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2916238" y="2066925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Plan</a:t>
            </a:r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1031875" y="2065338"/>
            <a:ext cx="895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E4C9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Design</a:t>
            </a:r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4446588" y="2066925"/>
            <a:ext cx="692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Build</a:t>
            </a:r>
          </a:p>
        </p:txBody>
      </p:sp>
      <p:sp>
        <p:nvSpPr>
          <p:cNvPr id="14352" name="Text Box 16"/>
          <p:cNvSpPr txBox="1">
            <a:spLocks noChangeArrowheads="1"/>
          </p:cNvSpPr>
          <p:nvPr/>
        </p:nvSpPr>
        <p:spPr bwMode="auto">
          <a:xfrm>
            <a:off x="5959475" y="2065338"/>
            <a:ext cx="628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Test</a:t>
            </a:r>
          </a:p>
        </p:txBody>
      </p:sp>
      <p:sp>
        <p:nvSpPr>
          <p:cNvPr id="14353" name="Text Box 17"/>
          <p:cNvSpPr txBox="1">
            <a:spLocks noChangeArrowheads="1"/>
          </p:cNvSpPr>
          <p:nvPr/>
        </p:nvSpPr>
        <p:spPr bwMode="auto">
          <a:xfrm>
            <a:off x="7366000" y="2066925"/>
            <a:ext cx="1073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Evaluate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84188" y="274638"/>
            <a:ext cx="8202612" cy="1143000"/>
          </a:xfrm>
        </p:spPr>
        <p:txBody>
          <a:bodyPr/>
          <a:lstStyle/>
          <a:p>
            <a:pPr eaLnBrk="1" hangingPunct="1"/>
            <a:r>
              <a:rPr lang="en-GB" altLang="en-US" smtClean="0"/>
              <a:t>Colour scheme</a:t>
            </a:r>
            <a:endParaRPr lang="en-US" altLang="en-US" smtClean="0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5121275" y="2701925"/>
            <a:ext cx="827088" cy="611188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6197600" y="2701925"/>
            <a:ext cx="827088" cy="61118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4068763" y="4316413"/>
            <a:ext cx="827087" cy="611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5137150" y="4316413"/>
            <a:ext cx="827088" cy="611187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6205538" y="4316413"/>
            <a:ext cx="827087" cy="6111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7275513" y="4316413"/>
            <a:ext cx="827087" cy="6111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7258050" y="2701925"/>
            <a:ext cx="827088" cy="611188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4052888" y="2701925"/>
            <a:ext cx="827087" cy="611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3833813" y="2062163"/>
            <a:ext cx="12668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Background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5151438" y="1939925"/>
            <a:ext cx="7715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Text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Lines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6102350" y="2062163"/>
            <a:ext cx="10175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Shadows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7381875" y="1939925"/>
            <a:ext cx="5794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Title</a:t>
            </a:r>
            <a:br>
              <a:rPr lang="en-GB" altLang="en-US" sz="1600">
                <a:cs typeface="Arial" panose="020B0604020202020204" pitchFamily="34" charset="0"/>
              </a:rPr>
            </a:br>
            <a:r>
              <a:rPr lang="en-GB" altLang="en-US" sz="1600">
                <a:cs typeface="Arial" panose="020B0604020202020204" pitchFamily="34" charset="0"/>
              </a:rPr>
              <a:t>Text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4211638" y="3676650"/>
            <a:ext cx="542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Fills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5157788" y="3676650"/>
            <a:ext cx="8048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Accent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6092825" y="3554413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Accent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Hyperlink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7173913" y="3552825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Followed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Hyperlink</a:t>
            </a:r>
            <a:endParaRPr lang="en-US" altLang="en-US" sz="16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Sample Graph (3 colours)</a:t>
            </a:r>
            <a:endParaRPr lang="en-US" altLang="en-US" smtClean="0"/>
          </a:p>
        </p:txBody>
      </p:sp>
      <p:graphicFrame>
        <p:nvGraphicFramePr>
          <p:cNvPr id="10243" name="Object 3"/>
          <p:cNvGraphicFramePr>
            <a:graphicFrameLocks noChangeAspect="1"/>
          </p:cNvGraphicFramePr>
          <p:nvPr/>
        </p:nvGraphicFramePr>
        <p:xfrm>
          <a:off x="1708150" y="1751013"/>
          <a:ext cx="6732588" cy="374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Chart" r:id="rId4" imgW="8296224" imgH="4610130" progId="MSGraph.Chart.8">
                  <p:embed followColorScheme="full"/>
                </p:oleObj>
              </mc:Choice>
              <mc:Fallback>
                <p:oleObj name="Chart" r:id="rId4" imgW="8296224" imgH="4610130" progId="MSGraph.Chart.8">
                  <p:embed followColorScheme="full"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8150" y="1751013"/>
                        <a:ext cx="6732588" cy="374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accent1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r>
              <a:rPr lang="en-GB" altLang="en-US" smtClean="0"/>
              <a:t>Example of a table</a:t>
            </a:r>
            <a:endParaRPr lang="en-US" altLang="en-US" smtClean="0"/>
          </a:p>
        </p:txBody>
      </p:sp>
      <p:graphicFrame>
        <p:nvGraphicFramePr>
          <p:cNvPr id="19459" name="Group 3"/>
          <p:cNvGraphicFramePr>
            <a:graphicFrameLocks noGrp="1"/>
          </p:cNvGraphicFramePr>
          <p:nvPr>
            <p:ph type="tbl" idx="1"/>
          </p:nvPr>
        </p:nvGraphicFramePr>
        <p:xfrm>
          <a:off x="1284288" y="1644650"/>
          <a:ext cx="7402512" cy="3441701"/>
        </p:xfrm>
        <a:graphic>
          <a:graphicData uri="http://schemas.openxmlformats.org/drawingml/2006/table">
            <a:tbl>
              <a:tblPr/>
              <a:tblGrid>
                <a:gridCol w="3702050"/>
                <a:gridCol w="3700462"/>
              </a:tblGrid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413" name="Text Box 29"/>
          <p:cNvSpPr txBox="1">
            <a:spLocks noChangeArrowheads="1"/>
          </p:cNvSpPr>
          <p:nvPr/>
        </p:nvSpPr>
        <p:spPr bwMode="auto">
          <a:xfrm>
            <a:off x="3311525" y="5432425"/>
            <a:ext cx="5375275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>
                <a:cs typeface="Arial" panose="020B0604020202020204" pitchFamily="34" charset="0"/>
              </a:rPr>
              <a:t>Note:  </a:t>
            </a:r>
            <a:r>
              <a:rPr lang="en-GB" altLang="en-US" sz="1800">
                <a:cs typeface="Arial" panose="020B0604020202020204" pitchFamily="34" charset="0"/>
              </a:rPr>
              <a:t>PowerPoint does not allow you to have nice default tables - but you can cut and paste this one</a:t>
            </a:r>
            <a:endParaRPr lang="en-US" altLang="en-US" sz="18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Custom 419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FC000"/>
      </a:accent1>
      <a:accent2>
        <a:srgbClr val="FF0000"/>
      </a:accent2>
      <a:accent3>
        <a:srgbClr val="FFFFFF"/>
      </a:accent3>
      <a:accent4>
        <a:srgbClr val="000000"/>
      </a:accent4>
      <a:accent5>
        <a:srgbClr val="00B0F0"/>
      </a:accent5>
      <a:accent6>
        <a:srgbClr val="ADDB7B"/>
      </a:accent6>
      <a:hlink>
        <a:srgbClr val="00B0F0"/>
      </a:hlink>
      <a:folHlink>
        <a:srgbClr val="ADDB7B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AB57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9D3B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99</Words>
  <Application>Microsoft Office PowerPoint</Application>
  <PresentationFormat>On-screen Show (4:3)</PresentationFormat>
  <Paragraphs>48</Paragraphs>
  <Slides>5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Default Design</vt:lpstr>
      <vt:lpstr>Chart</vt:lpstr>
      <vt:lpstr>PowerPoint Template</vt:lpstr>
      <vt:lpstr>Process Flow</vt:lpstr>
      <vt:lpstr>Colour scheme</vt:lpstr>
      <vt:lpstr>Sample Graph (3 colours)</vt:lpstr>
      <vt:lpstr>Example of a table</vt:lpstr>
    </vt:vector>
  </TitlesOfParts>
  <Company>Clearly Presented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Standard PowerPoint Template</dc:title>
  <dc:creator>Presentation Magazine</dc:creator>
  <cp:lastModifiedBy>Nasrin</cp:lastModifiedBy>
  <cp:revision>30</cp:revision>
  <dcterms:created xsi:type="dcterms:W3CDTF">2009-11-03T13:35:13Z</dcterms:created>
  <dcterms:modified xsi:type="dcterms:W3CDTF">2015-12-16T14:43:20Z</dcterms:modified>
</cp:coreProperties>
</file>