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59" r:id="rId4"/>
    <p:sldId id="262" r:id="rId5"/>
    <p:sldId id="258"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0"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Series 1</c:v>
                </c:pt>
              </c:strCache>
            </c:strRef>
          </c:tx>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Series 3</c:v>
                </c:pt>
              </c:strCache>
            </c:strRef>
          </c:tx>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axId val="148146432"/>
        <c:axId val="148307968"/>
      </c:barChart>
      <c:catAx>
        <c:axId val="148146432"/>
        <c:scaling>
          <c:orientation val="minMax"/>
        </c:scaling>
        <c:delete val="0"/>
        <c:axPos val="b"/>
        <c:majorTickMark val="out"/>
        <c:minorTickMark val="none"/>
        <c:tickLblPos val="nextTo"/>
        <c:crossAx val="148307968"/>
        <c:crosses val="autoZero"/>
        <c:auto val="1"/>
        <c:lblAlgn val="ctr"/>
        <c:lblOffset val="100"/>
        <c:noMultiLvlLbl val="0"/>
      </c:catAx>
      <c:valAx>
        <c:axId val="148307968"/>
        <c:scaling>
          <c:orientation val="minMax"/>
        </c:scaling>
        <c:delete val="0"/>
        <c:axPos val="l"/>
        <c:majorGridlines/>
        <c:numFmt formatCode="General" sourceLinked="1"/>
        <c:majorTickMark val="out"/>
        <c:minorTickMark val="none"/>
        <c:tickLblPos val="nextTo"/>
        <c:crossAx val="148146432"/>
        <c:crosses val="autoZero"/>
        <c:crossBetween val="between"/>
      </c:valAx>
    </c:plotArea>
    <c:legend>
      <c:legendPos val="r"/>
      <c:layout/>
      <c:overlay val="0"/>
    </c:legend>
    <c:plotVisOnly val="1"/>
    <c:dispBlanksAs val="gap"/>
    <c:showDLblsOverMax val="0"/>
  </c:chart>
  <c:txPr>
    <a:bodyPr/>
    <a:lstStyle/>
    <a:p>
      <a:pPr>
        <a:defRPr sz="1800"/>
      </a:pPr>
      <a:endParaRPr lang="en-US"/>
    </a:p>
  </c:txPr>
  <c:externalData r:id="rId1">
    <c:autoUpdate val="0"/>
  </c:externalData>
</c:chartSpace>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2130425"/>
            <a:ext cx="7772400" cy="1470025"/>
          </a:xfrm>
          <a:solidFill>
            <a:srgbClr val="FFFFFF">
              <a:alpha val="80000"/>
            </a:srgbClr>
          </a:solidFill>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a:solidFill>
            <a:srgbClr val="FFFFFF">
              <a:alpha val="80000"/>
            </a:srgbClr>
          </a:solidFill>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5C22104E-8A37-4561-90C1-E2A2FA2C4A6E}" type="datetimeFigureOut">
              <a:rPr lang="en-GB" smtClean="0"/>
              <a:t>16/12/2015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19671218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C22104E-8A37-4561-90C1-E2A2FA2C4A6E}" type="datetimeFigureOut">
              <a:rPr lang="en-GB" smtClean="0"/>
              <a:t>16/12/2015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33279277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C22104E-8A37-4561-90C1-E2A2FA2C4A6E}" type="datetimeFigureOut">
              <a:rPr lang="en-GB" smtClean="0"/>
              <a:t>16/12/2015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3972443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5C22104E-8A37-4561-90C1-E2A2FA2C4A6E}" type="datetimeFigureOut">
              <a:rPr lang="en-GB" smtClean="0"/>
              <a:t>16/12/2015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27975924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C22104E-8A37-4561-90C1-E2A2FA2C4A6E}" type="datetimeFigureOut">
              <a:rPr lang="en-GB" smtClean="0"/>
              <a:t>16/12/2015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13842289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5C22104E-8A37-4561-90C1-E2A2FA2C4A6E}" type="datetimeFigureOut">
              <a:rPr lang="en-GB" smtClean="0"/>
              <a:t>16/12/2015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36566422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5C22104E-8A37-4561-90C1-E2A2FA2C4A6E}" type="datetimeFigureOut">
              <a:rPr lang="en-GB" smtClean="0"/>
              <a:t>16/12/2015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96055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5C22104E-8A37-4561-90C1-E2A2FA2C4A6E}" type="datetimeFigureOut">
              <a:rPr lang="en-GB" smtClean="0"/>
              <a:t>16/12/2015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15156002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22104E-8A37-4561-90C1-E2A2FA2C4A6E}" type="datetimeFigureOut">
              <a:rPr lang="en-GB" smtClean="0"/>
              <a:t>16/12/2015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2675103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22104E-8A37-4561-90C1-E2A2FA2C4A6E}" type="datetimeFigureOut">
              <a:rPr lang="en-GB" smtClean="0"/>
              <a:t>16/12/2015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1223584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C22104E-8A37-4561-90C1-E2A2FA2C4A6E}" type="datetimeFigureOut">
              <a:rPr lang="en-GB" smtClean="0"/>
              <a:t>16/12/2015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FFF700D2-071F-440E-A3FF-180D34BA4EC8}" type="slidenum">
              <a:rPr lang="en-GB" smtClean="0"/>
              <a:t>‹#›</a:t>
            </a:fld>
            <a:endParaRPr lang="en-GB"/>
          </a:p>
        </p:txBody>
      </p:sp>
    </p:spTree>
    <p:extLst>
      <p:ext uri="{BB962C8B-B14F-4D97-AF65-F5344CB8AC3E}">
        <p14:creationId xmlns:p14="http://schemas.microsoft.com/office/powerpoint/2010/main" val="502756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22104E-8A37-4561-90C1-E2A2FA2C4A6E}" type="datetimeFigureOut">
              <a:rPr lang="en-GB" smtClean="0"/>
              <a:t>16/12/2015</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F700D2-071F-440E-A3FF-180D34BA4EC8}" type="slidenum">
              <a:rPr lang="en-GB" smtClean="0"/>
              <a:t>‹#›</a:t>
            </a:fld>
            <a:endParaRPr lang="en-GB"/>
          </a:p>
        </p:txBody>
      </p:sp>
    </p:spTree>
    <p:extLst>
      <p:ext uri="{BB962C8B-B14F-4D97-AF65-F5344CB8AC3E}">
        <p14:creationId xmlns:p14="http://schemas.microsoft.com/office/powerpoint/2010/main" val="1768917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presentationmagazine.com/" TargetMode="Externa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PowerPoint Presentation</a:t>
            </a:r>
            <a:endParaRPr lang="en-GB" dirty="0"/>
          </a:p>
        </p:txBody>
      </p:sp>
      <p:sp>
        <p:nvSpPr>
          <p:cNvPr id="3" name="Subtitle 2"/>
          <p:cNvSpPr>
            <a:spLocks noGrp="1"/>
          </p:cNvSpPr>
          <p:nvPr>
            <p:ph type="subTitle" idx="1"/>
          </p:nvPr>
        </p:nvSpPr>
        <p:spPr/>
        <p:txBody>
          <a:bodyPr/>
          <a:lstStyle/>
          <a:p>
            <a:endParaRPr lang="en-GB"/>
          </a:p>
        </p:txBody>
      </p:sp>
      <p:sp>
        <p:nvSpPr>
          <p:cNvPr id="4" name="TextBox 3"/>
          <p:cNvSpPr txBox="1"/>
          <p:nvPr/>
        </p:nvSpPr>
        <p:spPr>
          <a:xfrm>
            <a:off x="3131840" y="4509120"/>
            <a:ext cx="2605201" cy="830997"/>
          </a:xfrm>
          <a:prstGeom prst="rect">
            <a:avLst/>
          </a:prstGeom>
          <a:noFill/>
        </p:spPr>
        <p:txBody>
          <a:bodyPr wrap="none" rtlCol="1">
            <a:spAutoFit/>
          </a:bodyPr>
          <a:lstStyle/>
          <a:p>
            <a:pPr algn="ctr"/>
            <a:r>
              <a:rPr lang="en-US" sz="2400" dirty="0" smtClean="0"/>
              <a:t>irppt.com</a:t>
            </a:r>
          </a:p>
          <a:p>
            <a:pPr algn="ctr"/>
            <a:r>
              <a:rPr lang="fa-IR" sz="2400" dirty="0" smtClean="0"/>
              <a:t>مرکز پاورپوینت مادسیج</a:t>
            </a:r>
            <a:endParaRPr lang="fa-IR" sz="2400" dirty="0"/>
          </a:p>
        </p:txBody>
      </p:sp>
    </p:spTree>
    <p:extLst>
      <p:ext uri="{BB962C8B-B14F-4D97-AF65-F5344CB8AC3E}">
        <p14:creationId xmlns:p14="http://schemas.microsoft.com/office/powerpoint/2010/main" val="561222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0" descr="template-3-bar.png"/>
          <p:cNvPicPr>
            <a:picLocks noChangeAspect="1"/>
          </p:cNvPicPr>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1905000" y="1828800"/>
            <a:ext cx="5229225"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Date Placeholder 3"/>
          <p:cNvSpPr>
            <a:spLocks noGrp="1"/>
          </p:cNvSpPr>
          <p:nvPr>
            <p:ph type="dt" sz="quarter" idx="10"/>
          </p:nvPr>
        </p:nvSpPr>
        <p:spPr/>
        <p:txBody>
          <a:bodyPr/>
          <a:lstStyle/>
          <a:p>
            <a:pPr>
              <a:defRPr/>
            </a:pPr>
            <a:r>
              <a:rPr lang="en-PH"/>
              <a:t>www.designfreebies.org</a:t>
            </a:r>
          </a:p>
        </p:txBody>
      </p:sp>
      <p:sp>
        <p:nvSpPr>
          <p:cNvPr id="31" name="Footer Placeholder 4"/>
          <p:cNvSpPr>
            <a:spLocks noGrp="1"/>
          </p:cNvSpPr>
          <p:nvPr>
            <p:ph type="ftr" sz="quarter" idx="11"/>
          </p:nvPr>
        </p:nvSpPr>
        <p:spPr/>
        <p:txBody>
          <a:bodyPr/>
          <a:lstStyle/>
          <a:p>
            <a:pPr>
              <a:defRPr/>
            </a:pPr>
            <a:r>
              <a:rPr lang="en-PH"/>
              <a:t>Company Logo</a:t>
            </a:r>
          </a:p>
        </p:txBody>
      </p:sp>
      <p:sp>
        <p:nvSpPr>
          <p:cNvPr id="10245" name="Rectangle 2"/>
          <p:cNvSpPr>
            <a:spLocks noGrp="1" noChangeArrowheads="1"/>
          </p:cNvSpPr>
          <p:nvPr>
            <p:ph type="title"/>
          </p:nvPr>
        </p:nvSpPr>
        <p:spPr/>
        <p:txBody>
          <a:bodyPr/>
          <a:lstStyle/>
          <a:p>
            <a:r>
              <a:rPr lang="en-PH" sz="3600" smtClean="0">
                <a:solidFill>
                  <a:schemeClr val="bg1"/>
                </a:solidFill>
                <a:latin typeface="Verdana" panose="020B0604030504040204" pitchFamily="34" charset="0"/>
              </a:rPr>
              <a:t>Bar Chart</a:t>
            </a:r>
            <a:endParaRPr lang="en-PH" sz="2000" smtClean="0">
              <a:solidFill>
                <a:schemeClr val="bg1"/>
              </a:solidFill>
              <a:latin typeface="Verdana" panose="020B0604030504040204" pitchFamily="34" charset="0"/>
            </a:endParaRPr>
          </a:p>
        </p:txBody>
      </p:sp>
      <p:sp>
        <p:nvSpPr>
          <p:cNvPr id="10246" name="TextBox 20"/>
          <p:cNvSpPr txBox="1">
            <a:spLocks noChangeArrowheads="1"/>
          </p:cNvSpPr>
          <p:nvPr/>
        </p:nvSpPr>
        <p:spPr bwMode="auto">
          <a:xfrm>
            <a:off x="2286000" y="3962400"/>
            <a:ext cx="7223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PH" sz="1400"/>
              <a:t>Data A</a:t>
            </a:r>
          </a:p>
        </p:txBody>
      </p:sp>
      <p:sp>
        <p:nvSpPr>
          <p:cNvPr id="10247" name="TextBox 21"/>
          <p:cNvSpPr txBox="1">
            <a:spLocks noChangeArrowheads="1"/>
          </p:cNvSpPr>
          <p:nvPr/>
        </p:nvSpPr>
        <p:spPr bwMode="auto">
          <a:xfrm>
            <a:off x="2819400" y="3730625"/>
            <a:ext cx="733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PH" sz="1400"/>
              <a:t>Data B</a:t>
            </a:r>
          </a:p>
        </p:txBody>
      </p:sp>
      <p:sp>
        <p:nvSpPr>
          <p:cNvPr id="10248" name="TextBox 22"/>
          <p:cNvSpPr txBox="1">
            <a:spLocks noChangeArrowheads="1"/>
          </p:cNvSpPr>
          <p:nvPr/>
        </p:nvSpPr>
        <p:spPr bwMode="auto">
          <a:xfrm>
            <a:off x="3276600" y="3352800"/>
            <a:ext cx="742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PH" sz="1400"/>
              <a:t>Data C</a:t>
            </a:r>
          </a:p>
        </p:txBody>
      </p:sp>
      <p:sp>
        <p:nvSpPr>
          <p:cNvPr id="10249" name="TextBox 23"/>
          <p:cNvSpPr txBox="1">
            <a:spLocks noChangeArrowheads="1"/>
          </p:cNvSpPr>
          <p:nvPr/>
        </p:nvSpPr>
        <p:spPr bwMode="auto">
          <a:xfrm>
            <a:off x="3810000" y="3048000"/>
            <a:ext cx="742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PH" sz="1400"/>
              <a:t>Data D</a:t>
            </a:r>
          </a:p>
        </p:txBody>
      </p:sp>
      <p:sp>
        <p:nvSpPr>
          <p:cNvPr id="10250" name="TextBox 23"/>
          <p:cNvSpPr txBox="1">
            <a:spLocks noChangeArrowheads="1"/>
          </p:cNvSpPr>
          <p:nvPr/>
        </p:nvSpPr>
        <p:spPr bwMode="auto">
          <a:xfrm>
            <a:off x="4343400" y="2590800"/>
            <a:ext cx="742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PH" sz="1400"/>
              <a:t>Data E</a:t>
            </a:r>
          </a:p>
        </p:txBody>
      </p:sp>
      <p:sp>
        <p:nvSpPr>
          <p:cNvPr id="10251" name="TextBox 23"/>
          <p:cNvSpPr txBox="1">
            <a:spLocks noChangeArrowheads="1"/>
          </p:cNvSpPr>
          <p:nvPr/>
        </p:nvSpPr>
        <p:spPr bwMode="auto">
          <a:xfrm>
            <a:off x="4953000" y="2133600"/>
            <a:ext cx="7429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PH" sz="1400"/>
              <a:t>Data F</a:t>
            </a:r>
          </a:p>
        </p:txBody>
      </p:sp>
    </p:spTree>
    <p:extLst>
      <p:ext uri="{BB962C8B-B14F-4D97-AF65-F5344CB8AC3E}">
        <p14:creationId xmlns:p14="http://schemas.microsoft.com/office/powerpoint/2010/main" val="13276897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Chart</a:t>
            </a:r>
            <a:endParaRPr lang="en-GB"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76693401"/>
              </p:ext>
            </p:extLst>
          </p:nvPr>
        </p:nvGraphicFramePr>
        <p:xfrm>
          <a:off x="457200" y="1600200"/>
          <a:ext cx="8229600" cy="45259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997505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Date Placeholder 3"/>
          <p:cNvSpPr>
            <a:spLocks noGrp="1"/>
          </p:cNvSpPr>
          <p:nvPr>
            <p:ph type="dt" sz="quarter" idx="10"/>
          </p:nvPr>
        </p:nvSpPr>
        <p:spPr/>
        <p:txBody>
          <a:bodyPr/>
          <a:lstStyle/>
          <a:p>
            <a:pPr>
              <a:defRPr/>
            </a:pPr>
            <a:r>
              <a:rPr lang="en-PH"/>
              <a:t>www.designfreebies.org</a:t>
            </a:r>
          </a:p>
        </p:txBody>
      </p:sp>
      <p:sp>
        <p:nvSpPr>
          <p:cNvPr id="20" name="Footer Placeholder 4"/>
          <p:cNvSpPr>
            <a:spLocks noGrp="1"/>
          </p:cNvSpPr>
          <p:nvPr>
            <p:ph type="ftr" sz="quarter" idx="11"/>
          </p:nvPr>
        </p:nvSpPr>
        <p:spPr/>
        <p:txBody>
          <a:bodyPr/>
          <a:lstStyle/>
          <a:p>
            <a:pPr>
              <a:defRPr/>
            </a:pPr>
            <a:r>
              <a:rPr lang="en-PH"/>
              <a:t>Company Logo</a:t>
            </a:r>
          </a:p>
        </p:txBody>
      </p:sp>
      <p:sp>
        <p:nvSpPr>
          <p:cNvPr id="7172" name="Rectangle 2"/>
          <p:cNvSpPr>
            <a:spLocks noGrp="1" noChangeArrowheads="1"/>
          </p:cNvSpPr>
          <p:nvPr>
            <p:ph type="title"/>
          </p:nvPr>
        </p:nvSpPr>
        <p:spPr/>
        <p:txBody>
          <a:bodyPr/>
          <a:lstStyle/>
          <a:p>
            <a:r>
              <a:rPr lang="en-PH" sz="3600" smtClean="0">
                <a:solidFill>
                  <a:schemeClr val="bg1"/>
                </a:solidFill>
                <a:latin typeface="Verdana" panose="020B0604030504040204" pitchFamily="34" charset="0"/>
              </a:rPr>
              <a:t>Diagram</a:t>
            </a:r>
            <a:endParaRPr lang="en-PH" sz="2000" smtClean="0">
              <a:solidFill>
                <a:schemeClr val="bg1"/>
              </a:solidFill>
              <a:latin typeface="Verdana" panose="020B0604030504040204" pitchFamily="34" charset="0"/>
            </a:endParaRPr>
          </a:p>
        </p:txBody>
      </p:sp>
      <p:sp>
        <p:nvSpPr>
          <p:cNvPr id="7173" name="AutoShape 3"/>
          <p:cNvSpPr>
            <a:spLocks noChangeArrowheads="1"/>
          </p:cNvSpPr>
          <p:nvPr/>
        </p:nvSpPr>
        <p:spPr bwMode="auto">
          <a:xfrm>
            <a:off x="5943600" y="2667000"/>
            <a:ext cx="2286000" cy="2667000"/>
          </a:xfrm>
          <a:prstGeom prst="roundRect">
            <a:avLst>
              <a:gd name="adj" fmla="val 16667"/>
            </a:avLst>
          </a:prstGeom>
          <a:gradFill rotWithShape="1">
            <a:gsLst>
              <a:gs pos="0">
                <a:srgbClr val="FFC000"/>
              </a:gs>
              <a:gs pos="100000">
                <a:schemeClr val="bg1"/>
              </a:gs>
            </a:gsLst>
            <a:lin ang="13500000" scaled="1"/>
          </a:gradFill>
          <a:ln w="38100">
            <a:solidFill>
              <a:srgbClr val="C00000"/>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latin typeface="Verdana" panose="020B0604030504040204" pitchFamily="34" charset="0"/>
            </a:endParaRPr>
          </a:p>
        </p:txBody>
      </p:sp>
      <p:sp>
        <p:nvSpPr>
          <p:cNvPr id="7175" name="AutoShape 5"/>
          <p:cNvSpPr>
            <a:spLocks noChangeArrowheads="1"/>
          </p:cNvSpPr>
          <p:nvPr/>
        </p:nvSpPr>
        <p:spPr bwMode="auto">
          <a:xfrm>
            <a:off x="914400" y="2667000"/>
            <a:ext cx="2286000" cy="2971800"/>
          </a:xfrm>
          <a:prstGeom prst="roundRect">
            <a:avLst>
              <a:gd name="adj" fmla="val 16667"/>
            </a:avLst>
          </a:prstGeom>
          <a:gradFill flip="none" rotWithShape="1">
            <a:gsLst>
              <a:gs pos="0">
                <a:schemeClr val="accent1">
                  <a:lumMod val="60000"/>
                  <a:lumOff val="40000"/>
                </a:schemeClr>
              </a:gs>
              <a:gs pos="100000">
                <a:schemeClr val="bg1"/>
              </a:gs>
            </a:gsLst>
            <a:lin ang="18900000" scaled="1"/>
            <a:tileRect/>
          </a:gradFill>
          <a:ln w="38100">
            <a:solidFill>
              <a:schemeClr val="accent1">
                <a:lumMod val="75000"/>
              </a:schemeClr>
            </a:solidFill>
            <a:round/>
            <a:headEnd/>
            <a:tailEnd/>
          </a:ln>
        </p:spPr>
        <p:txBody>
          <a:bodyPr wrap="none" anchor="ctr"/>
          <a:lstStyle/>
          <a:p>
            <a:pPr algn="ctr" eaLnBrk="0" hangingPunct="0">
              <a:defRPr/>
            </a:pPr>
            <a:endParaRPr lang="en-US">
              <a:latin typeface="Verdana" pitchFamily="34" charset="0"/>
            </a:endParaRPr>
          </a:p>
        </p:txBody>
      </p:sp>
      <p:sp>
        <p:nvSpPr>
          <p:cNvPr id="7176" name="Text Box 6"/>
          <p:cNvSpPr txBox="1">
            <a:spLocks noChangeArrowheads="1"/>
          </p:cNvSpPr>
          <p:nvPr/>
        </p:nvSpPr>
        <p:spPr bwMode="auto">
          <a:xfrm>
            <a:off x="1066800" y="2743200"/>
            <a:ext cx="2038350" cy="2770188"/>
          </a:xfrm>
          <a:prstGeom prst="rect">
            <a:avLst/>
          </a:prstGeom>
          <a:noFill/>
          <a:ln w="9525">
            <a:noFill/>
            <a:miter lim="800000"/>
            <a:headEnd/>
            <a:tailEnd/>
          </a:ln>
        </p:spPr>
        <p:txBody>
          <a:bodyPr>
            <a:spAutoFit/>
          </a:bodyPr>
          <a:lstStyle/>
          <a:p>
            <a:pPr algn="l" eaLnBrk="0" hangingPunct="0">
              <a:defRPr/>
            </a:pPr>
            <a:r>
              <a:rPr lang="en-PH" sz="2000" b="1" dirty="0">
                <a:solidFill>
                  <a:schemeClr val="accent1">
                    <a:lumMod val="75000"/>
                  </a:schemeClr>
                </a:solidFill>
                <a:latin typeface="Arial" charset="0"/>
              </a:rPr>
              <a:t>Images</a:t>
            </a:r>
            <a:r>
              <a:rPr lang="en-PH" dirty="0">
                <a:solidFill>
                  <a:srgbClr val="000000"/>
                </a:solidFill>
                <a:latin typeface="Arial" charset="0"/>
              </a:rPr>
              <a:t> </a:t>
            </a:r>
          </a:p>
          <a:p>
            <a:pPr algn="l" eaLnBrk="0" hangingPunct="0">
              <a:defRPr/>
            </a:pPr>
            <a:r>
              <a:rPr lang="en-PH" sz="1400" dirty="0">
                <a:latin typeface="Arial" charset="0"/>
              </a:rPr>
              <a:t>Images are key elements of every presentation. Your audience has ears and eyes – they’ll want to see what you’re talking about, and a good visual cue will help them to understand your message much better.</a:t>
            </a:r>
            <a:endParaRPr lang="en-PH" sz="1400" dirty="0">
              <a:solidFill>
                <a:srgbClr val="000000"/>
              </a:solidFill>
              <a:latin typeface="Arial" charset="0"/>
            </a:endParaRPr>
          </a:p>
        </p:txBody>
      </p:sp>
      <p:sp>
        <p:nvSpPr>
          <p:cNvPr id="2" name="Text Box 19"/>
          <p:cNvSpPr txBox="1">
            <a:spLocks noChangeArrowheads="1"/>
          </p:cNvSpPr>
          <p:nvPr/>
        </p:nvSpPr>
        <p:spPr bwMode="auto">
          <a:xfrm>
            <a:off x="6115050" y="2819400"/>
            <a:ext cx="2038350" cy="233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rtl="0" eaLnBrk="0" fontAlgn="base" hangingPunct="0">
              <a:spcBef>
                <a:spcPct val="0"/>
              </a:spcBef>
              <a:spcAft>
                <a:spcPct val="0"/>
              </a:spcAft>
              <a:defRPr>
                <a:solidFill>
                  <a:schemeClr val="tx1"/>
                </a:solidFill>
                <a:latin typeface="Arial" panose="020B0604020202020204" pitchFamily="34" charset="0"/>
              </a:defRPr>
            </a:lvl6pPr>
            <a:lvl7pPr marL="2971800" indent="-228600" rtl="0" eaLnBrk="0" fontAlgn="base" hangingPunct="0">
              <a:spcBef>
                <a:spcPct val="0"/>
              </a:spcBef>
              <a:spcAft>
                <a:spcPct val="0"/>
              </a:spcAft>
              <a:defRPr>
                <a:solidFill>
                  <a:schemeClr val="tx1"/>
                </a:solidFill>
                <a:latin typeface="Arial" panose="020B0604020202020204" pitchFamily="34" charset="0"/>
              </a:defRPr>
            </a:lvl7pPr>
            <a:lvl8pPr marL="3429000" indent="-228600" rtl="0" eaLnBrk="0" fontAlgn="base" hangingPunct="0">
              <a:spcBef>
                <a:spcPct val="0"/>
              </a:spcBef>
              <a:spcAft>
                <a:spcPct val="0"/>
              </a:spcAft>
              <a:defRPr>
                <a:solidFill>
                  <a:schemeClr val="tx1"/>
                </a:solidFill>
                <a:latin typeface="Arial" panose="020B0604020202020204" pitchFamily="34" charset="0"/>
              </a:defRPr>
            </a:lvl8pPr>
            <a:lvl9pPr marL="3886200" indent="-228600" rtl="0" eaLnBrk="0" fontAlgn="base" hangingPunct="0">
              <a:spcBef>
                <a:spcPct val="0"/>
              </a:spcBef>
              <a:spcAft>
                <a:spcPct val="0"/>
              </a:spcAft>
              <a:defRPr>
                <a:solidFill>
                  <a:schemeClr val="tx1"/>
                </a:solidFill>
                <a:latin typeface="Arial" panose="020B0604020202020204" pitchFamily="34" charset="0"/>
              </a:defRPr>
            </a:lvl9pPr>
          </a:lstStyle>
          <a:p>
            <a:pPr algn="l"/>
            <a:r>
              <a:rPr lang="en-PH" sz="2000" b="1">
                <a:solidFill>
                  <a:srgbClr val="C00000"/>
                </a:solidFill>
              </a:rPr>
              <a:t>Contrast</a:t>
            </a:r>
            <a:endParaRPr lang="en-PH">
              <a:solidFill>
                <a:srgbClr val="C00000"/>
              </a:solidFill>
            </a:endParaRPr>
          </a:p>
          <a:p>
            <a:pPr algn="l"/>
            <a:r>
              <a:rPr lang="en-PH" sz="1400"/>
              <a:t>If you want to play with colors, keep it easy on the eyes and always keep good contrast in mind so that your readers do not have to strain to guess what you’ve typed on your slide.</a:t>
            </a:r>
            <a:endParaRPr lang="en-PH" sz="1400">
              <a:solidFill>
                <a:srgbClr val="000000"/>
              </a:solidFill>
            </a:endParaRPr>
          </a:p>
        </p:txBody>
      </p:sp>
      <p:sp>
        <p:nvSpPr>
          <p:cNvPr id="18" name="Oval 21"/>
          <p:cNvSpPr>
            <a:spLocks noChangeArrowheads="1"/>
          </p:cNvSpPr>
          <p:nvPr/>
        </p:nvSpPr>
        <p:spPr bwMode="gray">
          <a:xfrm>
            <a:off x="3810000" y="1143000"/>
            <a:ext cx="1524000" cy="1520825"/>
          </a:xfrm>
          <a:prstGeom prst="ellipse">
            <a:avLst/>
          </a:prstGeom>
          <a:gradFill rotWithShape="1">
            <a:gsLst>
              <a:gs pos="0">
                <a:schemeClr val="accent6"/>
              </a:gs>
              <a:gs pos="100000">
                <a:schemeClr val="accent5">
                  <a:lumMod val="50000"/>
                </a:schemeClr>
              </a:gs>
            </a:gsLst>
            <a:lin ang="5400000" scaled="1"/>
          </a:gradFill>
          <a:ln w="9525">
            <a:noFill/>
            <a:round/>
            <a:headEnd/>
            <a:tailEnd/>
          </a:ln>
          <a:effectLst/>
        </p:spPr>
        <p:txBody>
          <a:bodyPr wrap="none" anchor="ctr"/>
          <a:lstStyle/>
          <a:p>
            <a:pPr>
              <a:defRPr/>
            </a:pPr>
            <a:endParaRPr lang="en-PH">
              <a:latin typeface="Arial" charset="0"/>
            </a:endParaRPr>
          </a:p>
        </p:txBody>
      </p:sp>
      <p:sp>
        <p:nvSpPr>
          <p:cNvPr id="21" name="Freeform 22"/>
          <p:cNvSpPr>
            <a:spLocks/>
          </p:cNvSpPr>
          <p:nvPr/>
        </p:nvSpPr>
        <p:spPr bwMode="gray">
          <a:xfrm>
            <a:off x="3984625" y="1168400"/>
            <a:ext cx="1174750" cy="573088"/>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chemeClr val="accent1">
                  <a:gamma/>
                  <a:tint val="0"/>
                  <a:invGamma/>
                </a:schemeClr>
              </a:gs>
              <a:gs pos="85000">
                <a:schemeClr val="accent6">
                  <a:alpha val="60000"/>
                </a:schemeClr>
              </a:gs>
            </a:gsLst>
            <a:lin ang="5400000" scaled="1"/>
          </a:gradFill>
          <a:ln w="0">
            <a:noFill/>
            <a:prstDash val="solid"/>
            <a:round/>
            <a:headEnd/>
            <a:tailEnd/>
          </a:ln>
          <a:effectLst/>
        </p:spPr>
        <p:txBody>
          <a:bodyPr/>
          <a:lstStyle/>
          <a:p>
            <a:pPr>
              <a:defRPr/>
            </a:pPr>
            <a:endParaRPr lang="en-PH">
              <a:latin typeface="Arial" charset="0"/>
            </a:endParaRPr>
          </a:p>
        </p:txBody>
      </p:sp>
      <p:sp>
        <p:nvSpPr>
          <p:cNvPr id="16" name="Text Box 23"/>
          <p:cNvSpPr txBox="1">
            <a:spLocks noChangeArrowheads="1"/>
          </p:cNvSpPr>
          <p:nvPr/>
        </p:nvSpPr>
        <p:spPr bwMode="gray">
          <a:xfrm>
            <a:off x="3886200" y="1905000"/>
            <a:ext cx="1371600" cy="396875"/>
          </a:xfrm>
          <a:prstGeom prst="rect">
            <a:avLst/>
          </a:prstGeom>
          <a:noFill/>
          <a:ln w="9525">
            <a:noFill/>
            <a:miter lim="800000"/>
            <a:headEnd/>
            <a:tailEnd/>
          </a:ln>
          <a:effectLst/>
        </p:spPr>
        <p:txBody>
          <a:bodyPr>
            <a:spAutoFit/>
          </a:bodyPr>
          <a:lstStyle/>
          <a:p>
            <a:pPr algn="ctr" eaLnBrk="0" hangingPunct="0">
              <a:defRPr/>
            </a:pPr>
            <a:r>
              <a:rPr lang="en-PH" sz="2000" b="1" dirty="0">
                <a:solidFill>
                  <a:srgbClr val="FFFFFF"/>
                </a:solidFill>
                <a:effectLst>
                  <a:outerShdw blurRad="38100" dist="38100" dir="2700000" algn="tl">
                    <a:srgbClr val="C0C0C0"/>
                  </a:outerShdw>
                </a:effectLst>
                <a:latin typeface="Arial" charset="0"/>
              </a:rPr>
              <a:t>Title</a:t>
            </a:r>
          </a:p>
        </p:txBody>
      </p:sp>
      <p:pic>
        <p:nvPicPr>
          <p:cNvPr id="7180" name="Picture 21" descr="template-2-arrow-1.png"/>
          <p:cNvPicPr>
            <a:picLocks noChangeAspect="1"/>
          </p:cNvPicPr>
          <p:nvPr/>
        </p:nvPicPr>
        <p:blipFill>
          <a:blip r:embed="rId2">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4872038" y="2590800"/>
            <a:ext cx="995362"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1" name="Picture 22" descr="template-2-arrow-1.png"/>
          <p:cNvPicPr>
            <a:picLocks noChangeAspect="1"/>
          </p:cNvPicPr>
          <p:nvPr/>
        </p:nvPicPr>
        <p:blipFill>
          <a:blip r:embed="rId3">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3276600" y="2590800"/>
            <a:ext cx="995363"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69260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Use of templates</a:t>
            </a:r>
            <a:endParaRPr lang="en-GB" dirty="0"/>
          </a:p>
        </p:txBody>
      </p:sp>
      <p:sp>
        <p:nvSpPr>
          <p:cNvPr id="3" name="Content Placeholder 2"/>
          <p:cNvSpPr>
            <a:spLocks noGrp="1"/>
          </p:cNvSpPr>
          <p:nvPr>
            <p:ph sz="half" idx="1"/>
          </p:nvPr>
        </p:nvSpPr>
        <p:spPr/>
        <p:txBody>
          <a:bodyPr>
            <a:normAutofit fontScale="47500" lnSpcReduction="20000"/>
          </a:bodyPr>
          <a:lstStyle/>
          <a:p>
            <a:r>
              <a:rPr lang="en-US" sz="4200" dirty="0" smtClean="0"/>
              <a:t>You are free to use these templates for your personal and business presentations.</a:t>
            </a:r>
            <a:br>
              <a:rPr lang="en-US" sz="4200" dirty="0" smtClean="0"/>
            </a:br>
            <a:endParaRPr lang="en-US" sz="4200" dirty="0" smtClean="0"/>
          </a:p>
          <a:p>
            <a:r>
              <a:rPr lang="en-US" sz="4200" dirty="0" smtClean="0"/>
              <a:t>We have put a lot of work into developing all these templates and retain the copyright in them.  You can use them freely providing that you do not redistribute or sell them.</a:t>
            </a:r>
            <a:br>
              <a:rPr lang="en-US" sz="4200" dirty="0" smtClean="0"/>
            </a:br>
            <a:endParaRPr lang="en-US" sz="4200" dirty="0" smtClean="0"/>
          </a:p>
          <a:p>
            <a:r>
              <a:rPr lang="en-US" sz="4200" dirty="0" smtClean="0"/>
              <a:t>You can find many more free PowerPoint templates on the Presentation Magazine website </a:t>
            </a:r>
            <a:r>
              <a:rPr lang="en-US" sz="4200" dirty="0" smtClean="0">
                <a:hlinkClick r:id="rId2"/>
              </a:rPr>
              <a:t>www.presentationmagazine.com</a:t>
            </a:r>
            <a:r>
              <a:rPr lang="en-US" sz="4200" dirty="0" smtClean="0"/>
              <a:t> </a:t>
            </a:r>
          </a:p>
          <a:p>
            <a:endParaRPr lang="en-US" dirty="0" smtClean="0"/>
          </a:p>
          <a:p>
            <a:endParaRPr lang="en-GB" dirty="0"/>
          </a:p>
        </p:txBody>
      </p:sp>
      <p:sp>
        <p:nvSpPr>
          <p:cNvPr id="4" name="Content Placeholder 3"/>
          <p:cNvSpPr>
            <a:spLocks noGrp="1"/>
          </p:cNvSpPr>
          <p:nvPr>
            <p:ph sz="half" idx="2"/>
          </p:nvPr>
        </p:nvSpPr>
        <p:spPr/>
        <p:txBody>
          <a:bodyPr>
            <a:normAutofit fontScale="47500" lnSpcReduction="20000"/>
          </a:bodyPr>
          <a:lstStyle/>
          <a:p>
            <a:pPr marL="0" indent="0">
              <a:buNone/>
            </a:pPr>
            <a:r>
              <a:rPr lang="en-US" sz="4200" b="1" dirty="0" smtClean="0"/>
              <a:t>Do</a:t>
            </a:r>
          </a:p>
          <a:p>
            <a:r>
              <a:rPr lang="en-US" sz="3400" dirty="0" smtClean="0"/>
              <a:t>Use these templates for your presentations</a:t>
            </a:r>
          </a:p>
          <a:p>
            <a:r>
              <a:rPr lang="en-US" sz="3400" dirty="0" smtClean="0"/>
              <a:t>Display your presentation on a web site provided that it is not for the purpose of downloading the template</a:t>
            </a:r>
          </a:p>
          <a:p>
            <a:r>
              <a:rPr lang="en-US" sz="3400" dirty="0" smtClean="0"/>
              <a:t>If you like these templates, we would always appreciate a link back to our website.  Many thanks.</a:t>
            </a:r>
            <a:br>
              <a:rPr lang="en-US" sz="3400" dirty="0" smtClean="0"/>
            </a:br>
            <a:endParaRPr lang="en-US" sz="3400" dirty="0" smtClean="0"/>
          </a:p>
          <a:p>
            <a:pPr marL="0" indent="0">
              <a:buNone/>
            </a:pPr>
            <a:r>
              <a:rPr lang="en-US" sz="4200" b="1" dirty="0" smtClean="0"/>
              <a:t>Don’t</a:t>
            </a:r>
          </a:p>
          <a:p>
            <a:r>
              <a:rPr lang="en-US" sz="3400" dirty="0" smtClean="0"/>
              <a:t>Resell or distribute these templates</a:t>
            </a:r>
          </a:p>
          <a:p>
            <a:r>
              <a:rPr lang="en-US" sz="3400" dirty="0" smtClean="0"/>
              <a:t>Put these templates on a website for download.  This includes uploading them onto file sharing networks like </a:t>
            </a:r>
            <a:r>
              <a:rPr lang="en-US" sz="3400" dirty="0" err="1" smtClean="0"/>
              <a:t>Slideshare</a:t>
            </a:r>
            <a:r>
              <a:rPr lang="en-US" sz="3400" dirty="0" smtClean="0"/>
              <a:t>, </a:t>
            </a:r>
            <a:r>
              <a:rPr lang="en-US" sz="3400" dirty="0" err="1" smtClean="0"/>
              <a:t>Myspace</a:t>
            </a:r>
            <a:r>
              <a:rPr lang="en-US" sz="3400" dirty="0" smtClean="0"/>
              <a:t>, Facebook, bit torrent </a:t>
            </a:r>
            <a:r>
              <a:rPr lang="en-US" sz="3400" dirty="0" err="1" smtClean="0"/>
              <a:t>etc</a:t>
            </a:r>
            <a:endParaRPr lang="en-US" sz="3400" dirty="0" smtClean="0"/>
          </a:p>
          <a:p>
            <a:r>
              <a:rPr lang="en-US" sz="3400" dirty="0" smtClean="0"/>
              <a:t>Pass off any of our created content as your own work</a:t>
            </a:r>
          </a:p>
          <a:p>
            <a:endParaRPr lang="en-GB" dirty="0"/>
          </a:p>
        </p:txBody>
      </p:sp>
    </p:spTree>
    <p:extLst>
      <p:ext uri="{BB962C8B-B14F-4D97-AF65-F5344CB8AC3E}">
        <p14:creationId xmlns:p14="http://schemas.microsoft.com/office/powerpoint/2010/main" val="29033452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321414"/>
      </a:accent1>
      <a:accent2>
        <a:srgbClr val="DCDCDC"/>
      </a:accent2>
      <a:accent3>
        <a:srgbClr val="FFF8E7"/>
      </a:accent3>
      <a:accent4>
        <a:srgbClr val="BFC1C2"/>
      </a:accent4>
      <a:accent5>
        <a:srgbClr val="4997D0"/>
      </a:accent5>
      <a:accent6>
        <a:srgbClr val="50C878"/>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TotalTime>
  <Words>173</Words>
  <Application>Microsoft Office PowerPoint</Application>
  <PresentationFormat>On-screen Show (4:3)</PresentationFormat>
  <Paragraphs>33</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PowerPoint Presentation</vt:lpstr>
      <vt:lpstr>Bar Chart</vt:lpstr>
      <vt:lpstr>Example Chart</vt:lpstr>
      <vt:lpstr>Diagram</vt:lpstr>
      <vt:lpstr>Use of templates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jontypearce</dc:creator>
  <cp:lastModifiedBy>Nasrin</cp:lastModifiedBy>
  <cp:revision>2</cp:revision>
  <dcterms:created xsi:type="dcterms:W3CDTF">2012-04-28T17:18:27Z</dcterms:created>
  <dcterms:modified xsi:type="dcterms:W3CDTF">2015-12-16T14:52:59Z</dcterms:modified>
</cp:coreProperties>
</file>