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67" r:id="rId2"/>
    <p:sldId id="259" r:id="rId3"/>
    <p:sldId id="270" r:id="rId4"/>
    <p:sldId id="269" r:id="rId5"/>
    <p:sldId id="266" r:id="rId6"/>
  </p:sldIdLst>
  <p:sldSz cx="9144000" cy="6858000" type="screen4x3"/>
  <p:notesSz cx="6858000" cy="91440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00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9" d="100"/>
          <a:sy n="69" d="100"/>
        </p:scale>
        <p:origin x="-54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 smtClean="0"/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/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205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noProof="0" smtClean="0"/>
              <a:t>Click to edit Master text styles</a:t>
            </a:r>
          </a:p>
          <a:p>
            <a:pPr lvl="1"/>
            <a:r>
              <a:rPr lang="en-GB" altLang="en-US" noProof="0" smtClean="0"/>
              <a:t>Second level</a:t>
            </a:r>
          </a:p>
          <a:p>
            <a:pPr lvl="2"/>
            <a:r>
              <a:rPr lang="en-GB" altLang="en-US" noProof="0" smtClean="0"/>
              <a:t>Third level</a:t>
            </a:r>
          </a:p>
          <a:p>
            <a:pPr lvl="3"/>
            <a:r>
              <a:rPr lang="en-GB" altLang="en-US" noProof="0" smtClean="0"/>
              <a:t>Fourth level</a:t>
            </a:r>
          </a:p>
          <a:p>
            <a:pPr lvl="4"/>
            <a:r>
              <a:rPr lang="en-GB" altLang="en-US" noProof="0" smtClean="0"/>
              <a:t>Fifth level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 smtClean="0"/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/>
            </a:lvl1pPr>
          </a:lstStyle>
          <a:p>
            <a:pPr>
              <a:defRPr/>
            </a:pPr>
            <a:fld id="{F5BAE523-B06A-4683-BB54-14151E1335C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50392275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95AEACCB-D4D1-4257-8A56-4538FB4FE480}" type="slidenum">
              <a:rPr lang="en-GB" altLang="en-US"/>
              <a:pPr/>
              <a:t>1</a:t>
            </a:fld>
            <a:endParaRPr lang="en-GB" altLang="en-US"/>
          </a:p>
        </p:txBody>
      </p:sp>
      <p:sp>
        <p:nvSpPr>
          <p:cNvPr id="40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10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48310557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D2AA2F73-10CD-4265-878A-871D9B32768D}" type="slidenum">
              <a:rPr lang="en-GB" altLang="en-US"/>
              <a:pPr/>
              <a:t>2</a:t>
            </a:fld>
            <a:endParaRPr lang="en-GB" altLang="en-US"/>
          </a:p>
        </p:txBody>
      </p:sp>
      <p:sp>
        <p:nvSpPr>
          <p:cNvPr id="81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19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327352293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5C92F496-BF66-47F4-9308-8EE1AFD4991E}" type="slidenum">
              <a:rPr lang="en-GB" altLang="en-US"/>
              <a:pPr/>
              <a:t>4</a:t>
            </a:fld>
            <a:endParaRPr lang="en-GB" altLang="en-US"/>
          </a:p>
        </p:txBody>
      </p:sp>
      <p:sp>
        <p:nvSpPr>
          <p:cNvPr id="102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24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91832857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476DB0F3-3539-49AA-A366-189FB37E27BE}" type="slidenum">
              <a:rPr lang="en-GB" altLang="en-US"/>
              <a:pPr/>
              <a:t>5</a:t>
            </a:fld>
            <a:endParaRPr lang="en-GB" altLang="en-US"/>
          </a:p>
        </p:txBody>
      </p:sp>
      <p:sp>
        <p:nvSpPr>
          <p:cNvPr id="122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29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4736820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071A82-E026-4778-9C63-7197F5D1E10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9740100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712B71B-26CE-4B42-8007-A902A4F36515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9989998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9EB2B46-9FB7-41CA-8903-98AFEB15C18F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0252648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78364D-1604-43AF-B4A5-9059196B5D59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2415451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27C8CB3-46EC-425F-92DA-B1EBB84FE4E9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7449361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FE2ED58-69C3-40C2-BE77-BBAA5FD351A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0601603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A99ACEA-36D7-4A9F-A457-4A0159ED39D9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4827188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3F5569D-9D02-46B2-B7AE-BFF1E44A4A7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1830977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3375DA0-98F5-4DA7-BEDD-5A3798618C07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2427256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379AD6C-B63B-48F3-8118-45CA8295A696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9341232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3DAED96-0837-4652-90C9-F7D039E167C9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6844697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smtClean="0"/>
              <a:t>Click to edit Master text styles</a:t>
            </a:r>
          </a:p>
          <a:p>
            <a:pPr lvl="1"/>
            <a:r>
              <a:rPr lang="en-GB" altLang="en-US" smtClean="0"/>
              <a:t>Second level</a:t>
            </a:r>
          </a:p>
          <a:p>
            <a:pPr lvl="2"/>
            <a:r>
              <a:rPr lang="en-GB" altLang="en-US" smtClean="0"/>
              <a:t>Third level</a:t>
            </a:r>
          </a:p>
          <a:p>
            <a:pPr lvl="3"/>
            <a:r>
              <a:rPr lang="en-GB" altLang="en-US" smtClean="0"/>
              <a:t>Fourth level</a:t>
            </a:r>
          </a:p>
          <a:p>
            <a:pPr lvl="4"/>
            <a:r>
              <a:rPr lang="en-GB" alt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 smtClean="0"/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 smtClean="0"/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/>
            </a:lvl1pPr>
          </a:lstStyle>
          <a:p>
            <a:pPr>
              <a:defRPr/>
            </a:pPr>
            <a:fld id="{FE0A42B5-DBC3-4D0B-ACA5-3D73A70BA5EA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presentationmagazine.com/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AutoShape 7"/>
          <p:cNvSpPr>
            <a:spLocks noChangeArrowheads="1"/>
          </p:cNvSpPr>
          <p:nvPr/>
        </p:nvSpPr>
        <p:spPr bwMode="auto">
          <a:xfrm>
            <a:off x="1646238" y="620713"/>
            <a:ext cx="5873750" cy="2947987"/>
          </a:xfrm>
          <a:prstGeom prst="roundRect">
            <a:avLst>
              <a:gd name="adj" fmla="val 16667"/>
            </a:avLst>
          </a:prstGeom>
          <a:noFill/>
          <a:ln w="152400">
            <a:solidFill>
              <a:srgbClr val="990033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GB" altLang="en-US" sz="7200" b="1">
                <a:solidFill>
                  <a:srgbClr val="990033"/>
                </a:solidFill>
              </a:rPr>
              <a:t>RUBBER</a:t>
            </a:r>
            <a:br>
              <a:rPr lang="en-GB" altLang="en-US" sz="7200" b="1">
                <a:solidFill>
                  <a:srgbClr val="990033"/>
                </a:solidFill>
              </a:rPr>
            </a:br>
            <a:r>
              <a:rPr lang="en-GB" altLang="en-US" sz="7200" b="1">
                <a:solidFill>
                  <a:srgbClr val="990033"/>
                </a:solidFill>
              </a:rPr>
              <a:t>STAMPS</a:t>
            </a:r>
          </a:p>
        </p:txBody>
      </p:sp>
      <p:pic>
        <p:nvPicPr>
          <p:cNvPr id="3075" name="Picture 5" descr="stamp-effects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0625" y="265113"/>
            <a:ext cx="6784975" cy="3992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6" name="AutoShape 8"/>
          <p:cNvSpPr>
            <a:spLocks noChangeArrowheads="1"/>
          </p:cNvSpPr>
          <p:nvPr/>
        </p:nvSpPr>
        <p:spPr bwMode="auto">
          <a:xfrm>
            <a:off x="2735263" y="4489450"/>
            <a:ext cx="3697287" cy="1855788"/>
          </a:xfrm>
          <a:prstGeom prst="roundRect">
            <a:avLst>
              <a:gd name="adj" fmla="val 16667"/>
            </a:avLst>
          </a:prstGeom>
          <a:noFill/>
          <a:ln w="152400">
            <a:solidFill>
              <a:srgbClr val="990033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GB" altLang="en-US" sz="4400" b="1">
                <a:solidFill>
                  <a:srgbClr val="990033"/>
                </a:solidFill>
              </a:rPr>
              <a:t>YOUR</a:t>
            </a:r>
          </a:p>
          <a:p>
            <a:pPr algn="ctr" eaLnBrk="1" hangingPunct="1"/>
            <a:r>
              <a:rPr lang="en-GB" altLang="en-US" sz="4400" b="1">
                <a:solidFill>
                  <a:srgbClr val="990033"/>
                </a:solidFill>
              </a:rPr>
              <a:t>TEXT</a:t>
            </a:r>
          </a:p>
        </p:txBody>
      </p:sp>
      <p:pic>
        <p:nvPicPr>
          <p:cNvPr id="3077" name="Picture 9" descr="stamp-effects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47925" y="4219575"/>
            <a:ext cx="4270375" cy="2513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3280511" y="3658453"/>
            <a:ext cx="2605201" cy="830997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algn="ctr"/>
            <a:r>
              <a:rPr lang="en-US" sz="2400" dirty="0" smtClean="0">
                <a:solidFill>
                  <a:srgbClr val="28AAE4"/>
                </a:solidFill>
              </a:rPr>
              <a:t>irppt.com</a:t>
            </a:r>
          </a:p>
          <a:p>
            <a:pPr algn="ctr"/>
            <a:r>
              <a:rPr lang="fa-IR" sz="2400" dirty="0" smtClean="0">
                <a:solidFill>
                  <a:srgbClr val="28AAE4"/>
                </a:solidFill>
              </a:rPr>
              <a:t>مرکز پاورپوینت مادسیج</a:t>
            </a:r>
            <a:endParaRPr lang="fa-IR" sz="2400" dirty="0">
              <a:solidFill>
                <a:srgbClr val="28AAE4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ChangeArrowheads="1"/>
          </p:cNvSpPr>
          <p:nvPr/>
        </p:nvSpPr>
        <p:spPr bwMode="auto">
          <a:xfrm>
            <a:off x="1466850" y="1679575"/>
            <a:ext cx="6754813" cy="36576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717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altLang="en-US" sz="3200" smtClean="0"/>
              <a:t>The stamps consist of a transparent overlay</a:t>
            </a:r>
            <a:endParaRPr lang="en-US" altLang="en-US" sz="3200" smtClean="0"/>
          </a:p>
        </p:txBody>
      </p:sp>
      <p:sp>
        <p:nvSpPr>
          <p:cNvPr id="7172" name="AutoShape 5"/>
          <p:cNvSpPr>
            <a:spLocks noChangeArrowheads="1"/>
          </p:cNvSpPr>
          <p:nvPr/>
        </p:nvSpPr>
        <p:spPr bwMode="auto">
          <a:xfrm>
            <a:off x="2035175" y="2517775"/>
            <a:ext cx="3697288" cy="1855788"/>
          </a:xfrm>
          <a:prstGeom prst="roundRect">
            <a:avLst>
              <a:gd name="adj" fmla="val 16667"/>
            </a:avLst>
          </a:prstGeom>
          <a:noFill/>
          <a:ln w="152400">
            <a:solidFill>
              <a:srgbClr val="990033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GB" altLang="en-US" sz="6600" b="1">
                <a:solidFill>
                  <a:srgbClr val="990033"/>
                </a:solidFill>
              </a:rPr>
              <a:t>DRAFT</a:t>
            </a:r>
          </a:p>
        </p:txBody>
      </p:sp>
      <p:pic>
        <p:nvPicPr>
          <p:cNvPr id="7173" name="Picture 6" descr="stamp-effects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8850" y="2198688"/>
            <a:ext cx="4270375" cy="2513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4" name="Text Box 8"/>
          <p:cNvSpPr txBox="1">
            <a:spLocks noChangeArrowheads="1"/>
          </p:cNvSpPr>
          <p:nvPr/>
        </p:nvSpPr>
        <p:spPr bwMode="auto">
          <a:xfrm>
            <a:off x="915988" y="5637213"/>
            <a:ext cx="72834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GB" altLang="en-US"/>
              <a:t>Simply move the text under the overlay to produce the mottled effect. 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10" descr="template-3-bar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00" y="1828800"/>
            <a:ext cx="5229225" cy="4000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" name="Date Placehold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PH"/>
              <a:t>www.designfreebies.org</a:t>
            </a:r>
          </a:p>
        </p:txBody>
      </p:sp>
      <p:sp>
        <p:nvSpPr>
          <p:cNvPr id="31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PH"/>
              <a:t>Company Logo</a:t>
            </a:r>
          </a:p>
        </p:txBody>
      </p:sp>
      <p:sp>
        <p:nvSpPr>
          <p:cNvPr id="1024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PH" sz="3600" smtClean="0">
                <a:solidFill>
                  <a:schemeClr val="bg1"/>
                </a:solidFill>
                <a:latin typeface="Verdana" panose="020B0604030504040204" pitchFamily="34" charset="0"/>
              </a:rPr>
              <a:t>Bar Chart</a:t>
            </a:r>
            <a:endParaRPr lang="en-PH" sz="2000" smtClean="0">
              <a:solidFill>
                <a:schemeClr val="bg1"/>
              </a:solidFill>
              <a:latin typeface="Verdana" panose="020B0604030504040204" pitchFamily="34" charset="0"/>
            </a:endParaRPr>
          </a:p>
        </p:txBody>
      </p:sp>
      <p:sp>
        <p:nvSpPr>
          <p:cNvPr id="10246" name="TextBox 20"/>
          <p:cNvSpPr txBox="1">
            <a:spLocks noChangeArrowheads="1"/>
          </p:cNvSpPr>
          <p:nvPr/>
        </p:nvSpPr>
        <p:spPr bwMode="auto">
          <a:xfrm>
            <a:off x="2286000" y="3962400"/>
            <a:ext cx="722313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PH" sz="1400"/>
              <a:t>Data A</a:t>
            </a:r>
          </a:p>
        </p:txBody>
      </p:sp>
      <p:sp>
        <p:nvSpPr>
          <p:cNvPr id="10247" name="TextBox 21"/>
          <p:cNvSpPr txBox="1">
            <a:spLocks noChangeArrowheads="1"/>
          </p:cNvSpPr>
          <p:nvPr/>
        </p:nvSpPr>
        <p:spPr bwMode="auto">
          <a:xfrm>
            <a:off x="2819400" y="3730625"/>
            <a:ext cx="73342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PH" sz="1400"/>
              <a:t>Data B</a:t>
            </a:r>
          </a:p>
        </p:txBody>
      </p:sp>
      <p:sp>
        <p:nvSpPr>
          <p:cNvPr id="10248" name="TextBox 22"/>
          <p:cNvSpPr txBox="1">
            <a:spLocks noChangeArrowheads="1"/>
          </p:cNvSpPr>
          <p:nvPr/>
        </p:nvSpPr>
        <p:spPr bwMode="auto">
          <a:xfrm>
            <a:off x="3276600" y="3352800"/>
            <a:ext cx="74295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PH" sz="1400"/>
              <a:t>Data C</a:t>
            </a:r>
          </a:p>
        </p:txBody>
      </p:sp>
      <p:sp>
        <p:nvSpPr>
          <p:cNvPr id="10249" name="TextBox 23"/>
          <p:cNvSpPr txBox="1">
            <a:spLocks noChangeArrowheads="1"/>
          </p:cNvSpPr>
          <p:nvPr/>
        </p:nvSpPr>
        <p:spPr bwMode="auto">
          <a:xfrm>
            <a:off x="3810000" y="3048000"/>
            <a:ext cx="74295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PH" sz="1400"/>
              <a:t>Data D</a:t>
            </a:r>
          </a:p>
        </p:txBody>
      </p:sp>
      <p:sp>
        <p:nvSpPr>
          <p:cNvPr id="10250" name="TextBox 23"/>
          <p:cNvSpPr txBox="1">
            <a:spLocks noChangeArrowheads="1"/>
          </p:cNvSpPr>
          <p:nvPr/>
        </p:nvSpPr>
        <p:spPr bwMode="auto">
          <a:xfrm>
            <a:off x="4343400" y="2590800"/>
            <a:ext cx="74295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PH" sz="1400"/>
              <a:t>Data E</a:t>
            </a:r>
          </a:p>
        </p:txBody>
      </p:sp>
      <p:sp>
        <p:nvSpPr>
          <p:cNvPr id="10251" name="TextBox 23"/>
          <p:cNvSpPr txBox="1">
            <a:spLocks noChangeArrowheads="1"/>
          </p:cNvSpPr>
          <p:nvPr/>
        </p:nvSpPr>
        <p:spPr bwMode="auto">
          <a:xfrm>
            <a:off x="4953000" y="2133600"/>
            <a:ext cx="74295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PH" sz="1400"/>
              <a:t>Data F</a:t>
            </a:r>
          </a:p>
        </p:txBody>
      </p:sp>
    </p:spTree>
    <p:extLst>
      <p:ext uri="{BB962C8B-B14F-4D97-AF65-F5344CB8AC3E}">
        <p14:creationId xmlns:p14="http://schemas.microsoft.com/office/powerpoint/2010/main" val="17119699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Oval 4"/>
          <p:cNvSpPr>
            <a:spLocks noChangeArrowheads="1"/>
          </p:cNvSpPr>
          <p:nvPr/>
        </p:nvSpPr>
        <p:spPr bwMode="auto">
          <a:xfrm>
            <a:off x="995363" y="3508375"/>
            <a:ext cx="2332037" cy="2246313"/>
          </a:xfrm>
          <a:prstGeom prst="ellipse">
            <a:avLst/>
          </a:prstGeom>
          <a:noFill/>
          <a:ln w="152400" algn="ctr">
            <a:solidFill>
              <a:srgbClr val="990033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8000" tIns="0" rIns="0" bIns="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lnSpc>
                <a:spcPct val="80000"/>
              </a:lnSpc>
            </a:pPr>
            <a:r>
              <a:rPr lang="en-GB" altLang="en-US" sz="6600" b="1">
                <a:solidFill>
                  <a:srgbClr val="990033"/>
                </a:solidFill>
              </a:rPr>
              <a:t>1</a:t>
            </a:r>
            <a:r>
              <a:rPr lang="en-GB" altLang="en-US" sz="6600" b="1" baseline="30000">
                <a:solidFill>
                  <a:srgbClr val="990033"/>
                </a:solidFill>
              </a:rPr>
              <a:t>st</a:t>
            </a:r>
          </a:p>
          <a:p>
            <a:pPr algn="ctr" eaLnBrk="1" hangingPunct="1">
              <a:lnSpc>
                <a:spcPct val="80000"/>
              </a:lnSpc>
            </a:pPr>
            <a:r>
              <a:rPr lang="en-GB" altLang="en-US" sz="4800" b="1">
                <a:solidFill>
                  <a:srgbClr val="990033"/>
                </a:solidFill>
              </a:rPr>
              <a:t>Place</a:t>
            </a:r>
          </a:p>
        </p:txBody>
      </p:sp>
      <p:pic>
        <p:nvPicPr>
          <p:cNvPr id="9219" name="Picture 5" descr="stamp-effects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363" y="2573338"/>
            <a:ext cx="4075112" cy="3138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20" name="AutoShape 6"/>
          <p:cNvSpPr>
            <a:spLocks noChangeArrowheads="1"/>
          </p:cNvSpPr>
          <p:nvPr/>
        </p:nvSpPr>
        <p:spPr bwMode="auto">
          <a:xfrm>
            <a:off x="4646613" y="935038"/>
            <a:ext cx="3697287" cy="1855787"/>
          </a:xfrm>
          <a:prstGeom prst="roundRect">
            <a:avLst>
              <a:gd name="adj" fmla="val 16667"/>
            </a:avLst>
          </a:prstGeom>
          <a:noFill/>
          <a:ln w="152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GB" altLang="en-US" sz="4400" b="1">
                <a:solidFill>
                  <a:schemeClr val="tx2"/>
                </a:solidFill>
              </a:rPr>
              <a:t>PASSED</a:t>
            </a:r>
          </a:p>
        </p:txBody>
      </p:sp>
      <p:pic>
        <p:nvPicPr>
          <p:cNvPr id="9221" name="Picture 7" descr="stamp-effects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60863" y="719138"/>
            <a:ext cx="4270375" cy="2513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22" name="Rectangle 10"/>
          <p:cNvSpPr>
            <a:spLocks noChangeArrowheads="1"/>
          </p:cNvSpPr>
          <p:nvPr/>
        </p:nvSpPr>
        <p:spPr bwMode="auto">
          <a:xfrm>
            <a:off x="4648200" y="3960813"/>
            <a:ext cx="3697288" cy="1855787"/>
          </a:xfrm>
          <a:prstGeom prst="rect">
            <a:avLst/>
          </a:prstGeom>
          <a:noFill/>
          <a:ln w="152400">
            <a:solidFill>
              <a:srgbClr val="990033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GB" altLang="en-US" sz="3600" b="1">
                <a:solidFill>
                  <a:srgbClr val="990033"/>
                </a:solidFill>
              </a:rPr>
              <a:t>WELCOME TO </a:t>
            </a:r>
          </a:p>
          <a:p>
            <a:pPr algn="ctr" eaLnBrk="1" hangingPunct="1"/>
            <a:r>
              <a:rPr lang="en-GB" altLang="en-US" sz="3600" b="1">
                <a:solidFill>
                  <a:srgbClr val="990033"/>
                </a:solidFill>
              </a:rPr>
              <a:t>BARBADOS</a:t>
            </a:r>
          </a:p>
        </p:txBody>
      </p:sp>
      <p:pic>
        <p:nvPicPr>
          <p:cNvPr id="9223" name="Picture 11" descr="stamp-effects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60863" y="3641725"/>
            <a:ext cx="4270375" cy="2513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24" name="AutoShape 12"/>
          <p:cNvSpPr>
            <a:spLocks noChangeArrowheads="1"/>
          </p:cNvSpPr>
          <p:nvPr/>
        </p:nvSpPr>
        <p:spPr bwMode="auto">
          <a:xfrm rot="-1655652">
            <a:off x="676275" y="796925"/>
            <a:ext cx="3117850" cy="1184275"/>
          </a:xfrm>
          <a:prstGeom prst="roundRect">
            <a:avLst>
              <a:gd name="adj" fmla="val 16667"/>
            </a:avLst>
          </a:prstGeom>
          <a:noFill/>
          <a:ln w="152400">
            <a:solidFill>
              <a:srgbClr val="990033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GB" altLang="en-US" sz="3600" b="1">
                <a:solidFill>
                  <a:srgbClr val="990033"/>
                </a:solidFill>
              </a:rPr>
              <a:t>CENSORED</a:t>
            </a:r>
          </a:p>
        </p:txBody>
      </p:sp>
      <p:pic>
        <p:nvPicPr>
          <p:cNvPr id="9225" name="Picture 13" descr="stamp-effects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1654922">
            <a:off x="533400" y="795338"/>
            <a:ext cx="3419475" cy="1674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ChangeArrowheads="1"/>
          </p:cNvSpPr>
          <p:nvPr/>
        </p:nvSpPr>
        <p:spPr bwMode="auto">
          <a:xfrm>
            <a:off x="539750" y="1268413"/>
            <a:ext cx="8208963" cy="5329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7FD7FC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altLang="en-US" smtClean="0"/>
              <a:t>Use of templates</a:t>
            </a:r>
            <a:endParaRPr lang="en-US" altLang="en-US" smtClean="0"/>
          </a:p>
        </p:txBody>
      </p:sp>
      <p:sp>
        <p:nvSpPr>
          <p:cNvPr id="11268" name="Text Box 4"/>
          <p:cNvSpPr txBox="1">
            <a:spLocks noChangeArrowheads="1"/>
          </p:cNvSpPr>
          <p:nvPr/>
        </p:nvSpPr>
        <p:spPr bwMode="auto">
          <a:xfrm>
            <a:off x="1150938" y="1711325"/>
            <a:ext cx="6950075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GB" altLang="en-US" sz="2000" b="1">
                <a:cs typeface="Arial" panose="020B0604020202020204" pitchFamily="34" charset="0"/>
              </a:rPr>
              <a:t>You are free to use these templates for your personal and business presentations.</a:t>
            </a:r>
          </a:p>
        </p:txBody>
      </p:sp>
      <p:sp>
        <p:nvSpPr>
          <p:cNvPr id="11269" name="Text Box 5"/>
          <p:cNvSpPr txBox="1">
            <a:spLocks noChangeArrowheads="1"/>
          </p:cNvSpPr>
          <p:nvPr/>
        </p:nvSpPr>
        <p:spPr bwMode="auto">
          <a:xfrm>
            <a:off x="1150938" y="3140075"/>
            <a:ext cx="3409950" cy="2251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265113" indent="-265113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GB" altLang="en-US" sz="1600" b="1" u="sng">
                <a:cs typeface="Arial" panose="020B0604020202020204" pitchFamily="34" charset="0"/>
              </a:rPr>
              <a:t>Do</a:t>
            </a:r>
          </a:p>
          <a:p>
            <a:pPr eaLnBrk="1" hangingPunct="1">
              <a:buFont typeface="Wingdings" panose="05000000000000000000" pitchFamily="2" charset="2"/>
              <a:buChar char="ü"/>
            </a:pPr>
            <a:r>
              <a:rPr lang="en-GB" altLang="en-US" sz="1400">
                <a:cs typeface="Arial" panose="020B0604020202020204" pitchFamily="34" charset="0"/>
              </a:rPr>
              <a:t>Use these templates for your presentations</a:t>
            </a:r>
          </a:p>
          <a:p>
            <a:pPr eaLnBrk="1" hangingPunct="1">
              <a:buFont typeface="Wingdings" panose="05000000000000000000" pitchFamily="2" charset="2"/>
              <a:buChar char="ü"/>
            </a:pPr>
            <a:r>
              <a:rPr lang="en-GB" altLang="en-US" sz="1400">
                <a:cs typeface="Arial" panose="020B0604020202020204" pitchFamily="34" charset="0"/>
              </a:rPr>
              <a:t>Display your presentation on a web site provided that it is not for the purpose of downloading the template.</a:t>
            </a:r>
          </a:p>
          <a:p>
            <a:pPr eaLnBrk="1" hangingPunct="1">
              <a:buFont typeface="Wingdings" panose="05000000000000000000" pitchFamily="2" charset="2"/>
              <a:buChar char="ü"/>
            </a:pPr>
            <a:r>
              <a:rPr lang="en-US" altLang="en-US" sz="1400">
                <a:cs typeface="Arial" panose="020B0604020202020204" pitchFamily="34" charset="0"/>
              </a:rPr>
              <a:t>If you like these templates, we would always appreciate a link back to our website.  Many thanks.</a:t>
            </a:r>
          </a:p>
          <a:p>
            <a:pPr eaLnBrk="1" hangingPunct="1">
              <a:buFont typeface="Wingdings" panose="05000000000000000000" pitchFamily="2" charset="2"/>
              <a:buChar char="ü"/>
            </a:pPr>
            <a:endParaRPr lang="en-US" altLang="en-US" sz="1400">
              <a:cs typeface="Arial" panose="020B0604020202020204" pitchFamily="34" charset="0"/>
            </a:endParaRPr>
          </a:p>
        </p:txBody>
      </p:sp>
      <p:sp>
        <p:nvSpPr>
          <p:cNvPr id="11270" name="Text Box 6"/>
          <p:cNvSpPr txBox="1">
            <a:spLocks noChangeArrowheads="1"/>
          </p:cNvSpPr>
          <p:nvPr/>
        </p:nvSpPr>
        <p:spPr bwMode="auto">
          <a:xfrm>
            <a:off x="4495800" y="3140075"/>
            <a:ext cx="3640138" cy="2038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265113" indent="-265113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GB" altLang="en-US" sz="1600" b="1" u="sng">
                <a:cs typeface="Arial" panose="020B0604020202020204" pitchFamily="34" charset="0"/>
              </a:rPr>
              <a:t>Don’t</a:t>
            </a:r>
          </a:p>
          <a:p>
            <a:pPr eaLnBrk="1" hangingPunct="1">
              <a:buFont typeface="Wingdings" panose="05000000000000000000" pitchFamily="2" charset="2"/>
              <a:buChar char="û"/>
            </a:pPr>
            <a:r>
              <a:rPr lang="en-GB" altLang="en-US" sz="1400">
                <a:cs typeface="Arial" panose="020B0604020202020204" pitchFamily="34" charset="0"/>
              </a:rPr>
              <a:t>Resell or distribute these templates</a:t>
            </a:r>
          </a:p>
          <a:p>
            <a:pPr eaLnBrk="1" hangingPunct="1">
              <a:buFont typeface="Wingdings" panose="05000000000000000000" pitchFamily="2" charset="2"/>
              <a:buChar char="û"/>
            </a:pPr>
            <a:r>
              <a:rPr lang="en-GB" altLang="en-US" sz="1400">
                <a:cs typeface="Arial" panose="020B0604020202020204" pitchFamily="34" charset="0"/>
              </a:rPr>
              <a:t>Put these templates on a website for download.  This includes uploading them onto file sharing networks like Slideshare, Myspace, Facebook, bit torrent etc</a:t>
            </a:r>
          </a:p>
          <a:p>
            <a:pPr eaLnBrk="1" hangingPunct="1">
              <a:buFont typeface="Wingdings" panose="05000000000000000000" pitchFamily="2" charset="2"/>
              <a:buChar char="û"/>
            </a:pPr>
            <a:r>
              <a:rPr lang="en-GB" altLang="en-US" sz="1400">
                <a:cs typeface="Arial" panose="020B0604020202020204" pitchFamily="34" charset="0"/>
              </a:rPr>
              <a:t>Pass off any of our created content as your own work</a:t>
            </a:r>
            <a:endParaRPr lang="en-US" altLang="en-US" sz="1400">
              <a:cs typeface="Arial" panose="020B0604020202020204" pitchFamily="34" charset="0"/>
            </a:endParaRPr>
          </a:p>
        </p:txBody>
      </p:sp>
      <p:sp>
        <p:nvSpPr>
          <p:cNvPr id="11271" name="Text Box 7"/>
          <p:cNvSpPr txBox="1">
            <a:spLocks noChangeArrowheads="1"/>
          </p:cNvSpPr>
          <p:nvPr/>
        </p:nvSpPr>
        <p:spPr bwMode="auto">
          <a:xfrm>
            <a:off x="1042988" y="5422900"/>
            <a:ext cx="7164387" cy="915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74901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lvl="1" algn="ctr"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</a:pPr>
            <a:r>
              <a:rPr lang="en-GB" altLang="en-US" sz="2000" b="1">
                <a:cs typeface="Arial" panose="020B0604020202020204" pitchFamily="34" charset="0"/>
              </a:rPr>
              <a:t>You can find many more free PowerPoint templates on the Presentation Magazine website </a:t>
            </a:r>
            <a:r>
              <a:rPr lang="en-GB" altLang="en-US" sz="2000" b="1">
                <a:cs typeface="Arial" panose="020B0604020202020204" pitchFamily="34" charset="0"/>
                <a:hlinkClick r:id="rId3"/>
              </a:rPr>
              <a:t>www.presentationmagazine.com</a:t>
            </a:r>
            <a:r>
              <a:rPr lang="en-GB" altLang="en-US" sz="2000" b="1">
                <a:cs typeface="Arial" panose="020B0604020202020204" pitchFamily="34" charset="0"/>
              </a:rPr>
              <a:t>  </a:t>
            </a:r>
            <a:endParaRPr lang="en-US" altLang="en-US" sz="2000" b="1">
              <a:cs typeface="Arial" panose="020B0604020202020204" pitchFamily="34" charset="0"/>
            </a:endParaRPr>
          </a:p>
        </p:txBody>
      </p:sp>
      <p:sp>
        <p:nvSpPr>
          <p:cNvPr id="11272" name="Text Box 8"/>
          <p:cNvSpPr txBox="1">
            <a:spLocks noChangeArrowheads="1"/>
          </p:cNvSpPr>
          <p:nvPr/>
        </p:nvSpPr>
        <p:spPr bwMode="auto">
          <a:xfrm>
            <a:off x="1150938" y="2608263"/>
            <a:ext cx="6926262" cy="517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GB" altLang="en-US" sz="1400">
                <a:cs typeface="Arial" panose="020B0604020202020204" pitchFamily="34" charset="0"/>
              </a:rPr>
              <a:t>We have put a lot of work into developing all these templates and retain the copyright in them.  You can use them freely providing that you do not redistribute or sell them.</a:t>
            </a:r>
            <a:endParaRPr lang="en-US" altLang="en-US" sz="1400"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14">
      <a:dk1>
        <a:srgbClr val="0E2FAD"/>
      </a:dk1>
      <a:lt1>
        <a:srgbClr val="FFFFFF"/>
      </a:lt1>
      <a:dk2>
        <a:srgbClr val="0E2FAD"/>
      </a:dk2>
      <a:lt2>
        <a:srgbClr val="B3CCE6"/>
      </a:lt2>
      <a:accent1>
        <a:srgbClr val="7FD7FC"/>
      </a:accent1>
      <a:accent2>
        <a:srgbClr val="6BA7F8"/>
      </a:accent2>
      <a:accent3>
        <a:srgbClr val="FFFFFF"/>
      </a:accent3>
      <a:accent4>
        <a:srgbClr val="0A2793"/>
      </a:accent4>
      <a:accent5>
        <a:srgbClr val="C0E8FD"/>
      </a:accent5>
      <a:accent6>
        <a:srgbClr val="6097E1"/>
      </a:accent6>
      <a:hlink>
        <a:srgbClr val="FF9D3B"/>
      </a:hlink>
      <a:folHlink>
        <a:srgbClr val="007B7E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3">
        <a:dk1>
          <a:srgbClr val="0E2FAD"/>
        </a:dk1>
        <a:lt1>
          <a:srgbClr val="FFFFFF"/>
        </a:lt1>
        <a:dk2>
          <a:srgbClr val="0E2FAD"/>
        </a:dk2>
        <a:lt2>
          <a:srgbClr val="B3CCE6"/>
        </a:lt2>
        <a:accent1>
          <a:srgbClr val="7FD7FC"/>
        </a:accent1>
        <a:accent2>
          <a:srgbClr val="6BA7F8"/>
        </a:accent2>
        <a:accent3>
          <a:srgbClr val="FFFFFF"/>
        </a:accent3>
        <a:accent4>
          <a:srgbClr val="0A2793"/>
        </a:accent4>
        <a:accent5>
          <a:srgbClr val="C0E8FD"/>
        </a:accent5>
        <a:accent6>
          <a:srgbClr val="6097E1"/>
        </a:accent6>
        <a:hlink>
          <a:srgbClr val="FFAB57"/>
        </a:hlink>
        <a:folHlink>
          <a:srgbClr val="007B7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14">
        <a:dk1>
          <a:srgbClr val="0E2FAD"/>
        </a:dk1>
        <a:lt1>
          <a:srgbClr val="FFFFFF"/>
        </a:lt1>
        <a:dk2>
          <a:srgbClr val="0E2FAD"/>
        </a:dk2>
        <a:lt2>
          <a:srgbClr val="B3CCE6"/>
        </a:lt2>
        <a:accent1>
          <a:srgbClr val="7FD7FC"/>
        </a:accent1>
        <a:accent2>
          <a:srgbClr val="6BA7F8"/>
        </a:accent2>
        <a:accent3>
          <a:srgbClr val="FFFFFF"/>
        </a:accent3>
        <a:accent4>
          <a:srgbClr val="0A2793"/>
        </a:accent4>
        <a:accent5>
          <a:srgbClr val="C0E8FD"/>
        </a:accent5>
        <a:accent6>
          <a:srgbClr val="6097E1"/>
        </a:accent6>
        <a:hlink>
          <a:srgbClr val="FF9D3B"/>
        </a:hlink>
        <a:folHlink>
          <a:srgbClr val="007B7E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48</TotalTime>
  <Words>212</Words>
  <Application>Microsoft Office PowerPoint</Application>
  <PresentationFormat>On-screen Show (4:3)</PresentationFormat>
  <Paragraphs>39</Paragraphs>
  <Slides>5</Slides>
  <Notes>4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Default Design</vt:lpstr>
      <vt:lpstr>PowerPoint Presentation</vt:lpstr>
      <vt:lpstr>The stamps consist of a transparent overlay</vt:lpstr>
      <vt:lpstr>Bar Chart</vt:lpstr>
      <vt:lpstr>PowerPoint Presentation</vt:lpstr>
      <vt:lpstr>Use of templates</vt:lpstr>
    </vt:vector>
  </TitlesOfParts>
  <Company>Clearly Presented Ltd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Ruibber Stamp Template</dc:title>
  <dc:creator>Presentation Magazine</dc:creator>
  <cp:lastModifiedBy>Nasrin</cp:lastModifiedBy>
  <cp:revision>8</cp:revision>
  <dcterms:created xsi:type="dcterms:W3CDTF">2009-11-03T13:35:13Z</dcterms:created>
  <dcterms:modified xsi:type="dcterms:W3CDTF">2015-12-16T14:44:02Z</dcterms:modified>
</cp:coreProperties>
</file>