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89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75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268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3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783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43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95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9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39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895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669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140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15" descr="snowpur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0"/>
          <a:stretch>
            <a:fillRect/>
          </a:stretch>
        </p:blipFill>
        <p:spPr bwMode="auto">
          <a:xfrm>
            <a:off x="-60667" y="0"/>
            <a:ext cx="92046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657600" y="4146550"/>
            <a:ext cx="4537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4000" b="1" dirty="0">
                <a:solidFill>
                  <a:schemeClr val="bg1"/>
                </a:solidFill>
              </a:rPr>
              <a:t>Merry Christmas</a:t>
            </a:r>
            <a:endParaRPr lang="en-US" altLang="en-US" sz="4000" b="1" dirty="0">
              <a:solidFill>
                <a:schemeClr val="bg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76600" y="213360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728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46142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215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282215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74230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86</Words>
  <Application>Microsoft Office PowerPoint</Application>
  <PresentationFormat>On-screen Show (4:3)</PresentationFormat>
  <Paragraphs>67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 Circular Diagram</vt:lpstr>
      <vt:lpstr>Pie Chart</vt:lpstr>
      <vt:lpstr>Bar Chart</vt:lpstr>
      <vt:lpstr>Table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Nasrin</dc:creator>
  <cp:lastModifiedBy>Nasrin</cp:lastModifiedBy>
  <cp:revision>4</cp:revision>
  <dcterms:created xsi:type="dcterms:W3CDTF">2015-12-16T14:21:48Z</dcterms:created>
  <dcterms:modified xsi:type="dcterms:W3CDTF">2015-12-16T14:31:00Z</dcterms:modified>
</cp:coreProperties>
</file>