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589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275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268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230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783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543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957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90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398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895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669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140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1" descr="reinde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2" b="2222"/>
          <a:stretch>
            <a:fillRect/>
          </a:stretch>
        </p:blipFill>
        <p:spPr bwMode="auto">
          <a:xfrm>
            <a:off x="-21314" y="0"/>
            <a:ext cx="91791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-381000" y="5181600"/>
            <a:ext cx="381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/>
              <a:t>irppt.com</a:t>
            </a:r>
          </a:p>
          <a:p>
            <a:pPr algn="ctr"/>
            <a:r>
              <a:rPr lang="fa-IR" sz="2400" dirty="0" smtClean="0"/>
              <a:t>مرکز پاورپوینت مادسیج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3017564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19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</a:p>
        </p:txBody>
      </p:sp>
      <p:sp>
        <p:nvSpPr>
          <p:cNvPr id="1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820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0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20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820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1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46142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215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282215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74230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84</Words>
  <Application>Microsoft Office PowerPoint</Application>
  <PresentationFormat>On-screen Show (4:3)</PresentationFormat>
  <Paragraphs>66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 Circular Diagram</vt:lpstr>
      <vt:lpstr>Pie Chart</vt:lpstr>
      <vt:lpstr>Bar Chart</vt:lpstr>
      <vt:lpstr>Table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Nasrin</dc:creator>
  <cp:lastModifiedBy>Nasrin</cp:lastModifiedBy>
  <cp:revision>5</cp:revision>
  <dcterms:created xsi:type="dcterms:W3CDTF">2015-12-16T14:21:48Z</dcterms:created>
  <dcterms:modified xsi:type="dcterms:W3CDTF">2015-12-16T14:32:49Z</dcterms:modified>
</cp:coreProperties>
</file>