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89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275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268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3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783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43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95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90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39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895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669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140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10" descr="wi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" t="1683" r="224" b="2443"/>
          <a:stretch>
            <a:fillRect/>
          </a:stretch>
        </p:blipFill>
        <p:spPr bwMode="auto">
          <a:xfrm>
            <a:off x="-15985" y="0"/>
            <a:ext cx="9159985" cy="684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 descr="happychrist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5247120"/>
            <a:ext cx="5867400" cy="1597025"/>
          </a:xfrm>
          <a:prstGeom prst="rect">
            <a:avLst/>
          </a:prstGeom>
          <a:noFill/>
          <a:effectLst>
            <a:outerShdw blurRad="381000" dist="35921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438400" y="15240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1403910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46142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215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282215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74230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84</Words>
  <Application>Microsoft Office PowerPoint</Application>
  <PresentationFormat>On-screen Show (4:3)</PresentationFormat>
  <Paragraphs>66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 Circular Diagram</vt:lpstr>
      <vt:lpstr>Pie Chart</vt:lpstr>
      <vt:lpstr>Bar Chart</vt:lpstr>
      <vt:lpstr>Table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Nasrin</dc:creator>
  <cp:lastModifiedBy>Nasrin</cp:lastModifiedBy>
  <cp:revision>3</cp:revision>
  <dcterms:created xsi:type="dcterms:W3CDTF">2015-12-16T14:21:48Z</dcterms:created>
  <dcterms:modified xsi:type="dcterms:W3CDTF">2015-12-16T14:27:23Z</dcterms:modified>
</cp:coreProperties>
</file>