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7ABB-E7E2-4D2E-BD79-4B82279B45C9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E422A-9180-4B5F-B715-259C6E74B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799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7ABB-E7E2-4D2E-BD79-4B82279B45C9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E422A-9180-4B5F-B715-259C6E74B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698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7ABB-E7E2-4D2E-BD79-4B82279B45C9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E422A-9180-4B5F-B715-259C6E74B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567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7ABB-E7E2-4D2E-BD79-4B82279B45C9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E422A-9180-4B5F-B715-259C6E74B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532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7ABB-E7E2-4D2E-BD79-4B82279B45C9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E422A-9180-4B5F-B715-259C6E74B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226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7ABB-E7E2-4D2E-BD79-4B82279B45C9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E422A-9180-4B5F-B715-259C6E74B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17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7ABB-E7E2-4D2E-BD79-4B82279B45C9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E422A-9180-4B5F-B715-259C6E74B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611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7ABB-E7E2-4D2E-BD79-4B82279B45C9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E422A-9180-4B5F-B715-259C6E74B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063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7ABB-E7E2-4D2E-BD79-4B82279B45C9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E422A-9180-4B5F-B715-259C6E74B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672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7ABB-E7E2-4D2E-BD79-4B82279B45C9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E422A-9180-4B5F-B715-259C6E74B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475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7ABB-E7E2-4D2E-BD79-4B82279B45C9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E422A-9180-4B5F-B715-259C6E74B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941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B77ABB-E7E2-4D2E-BD79-4B82279B45C9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E422A-9180-4B5F-B715-259C6E74B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421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://www.presentationhelper.co.uk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16" descr="winterligh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6"/>
          <a:stretch>
            <a:fillRect/>
          </a:stretch>
        </p:blipFill>
        <p:spPr bwMode="auto">
          <a:xfrm>
            <a:off x="0" y="0"/>
            <a:ext cx="914532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7" descr="happychristmas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82566" y="4419600"/>
            <a:ext cx="2930525" cy="798512"/>
          </a:xfrm>
          <a:prstGeom prst="rect">
            <a:avLst/>
          </a:prstGeom>
          <a:noFill/>
          <a:effectLst>
            <a:outerShdw blurRad="381000" dist="35921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 rot="10800000">
            <a:off x="4448735" y="101556"/>
            <a:ext cx="2164375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1200" b="1" dirty="0">
                <a:solidFill>
                  <a:schemeClr val="bg1"/>
                </a:solidFill>
              </a:rPr>
              <a:t>Free Christmas Cards from</a:t>
            </a:r>
            <a:endParaRPr lang="en-GB" altLang="en-US" sz="1200" dirty="0">
              <a:solidFill>
                <a:schemeClr val="bg1"/>
              </a:solidFill>
            </a:endParaRPr>
          </a:p>
          <a:p>
            <a:pPr algn="ctr" eaLnBrk="1" hangingPunct="1"/>
            <a:r>
              <a:rPr lang="en-GB" altLang="en-US" sz="1200" dirty="0">
                <a:solidFill>
                  <a:schemeClr val="bg1"/>
                </a:solidFill>
              </a:rPr>
              <a:t>Presentation Magazine</a:t>
            </a:r>
          </a:p>
          <a:p>
            <a:pPr algn="ctr" eaLnBrk="1" hangingPunct="1"/>
            <a:r>
              <a:rPr lang="en-GB" altLang="en-US" sz="900" dirty="0">
                <a:solidFill>
                  <a:schemeClr val="bg1"/>
                </a:solidFill>
                <a:hlinkClick r:id="rId4"/>
              </a:rPr>
              <a:t>www.PresentationMagazine.com</a:t>
            </a:r>
            <a:r>
              <a:rPr lang="en-GB" altLang="en-US" sz="900" dirty="0">
                <a:solidFill>
                  <a:schemeClr val="bg1"/>
                </a:solidFill>
              </a:rPr>
              <a:t> 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pic>
        <p:nvPicPr>
          <p:cNvPr id="7" name="Picture 13" descr="holygre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853" y="701721"/>
            <a:ext cx="87471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91200" y="144780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477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009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236610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128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30731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190</Words>
  <Application>Microsoft Office PowerPoint</Application>
  <PresentationFormat>On-screen Show (4:3)</PresentationFormat>
  <Paragraphs>70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Pie Chart</vt:lpstr>
      <vt:lpstr>Bar Chart</vt:lpstr>
      <vt:lpstr>Diagram</vt:lpstr>
      <vt:lpstr>Table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Nasrin</dc:creator>
  <cp:lastModifiedBy>Nasrin</cp:lastModifiedBy>
  <cp:revision>2</cp:revision>
  <dcterms:created xsi:type="dcterms:W3CDTF">2015-12-16T14:18:56Z</dcterms:created>
  <dcterms:modified xsi:type="dcterms:W3CDTF">2015-12-16T14:21:21Z</dcterms:modified>
</cp:coreProperties>
</file>