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2" r:id="rId2"/>
    <p:sldId id="270" r:id="rId3"/>
    <p:sldId id="267" r:id="rId4"/>
    <p:sldId id="265" r:id="rId5"/>
    <p:sldId id="269"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666666"/>
    <a:srgbClr val="FF6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A471DF6-EB97-4C28-B14D-3B931034FEEA}" type="slidenum">
              <a:rPr lang="en-US" altLang="en-US"/>
              <a:pPr>
                <a:defRPr/>
              </a:pPr>
              <a:t>‹#›</a:t>
            </a:fld>
            <a:endParaRPr lang="en-US" altLang="en-US"/>
          </a:p>
        </p:txBody>
      </p:sp>
    </p:spTree>
    <p:extLst>
      <p:ext uri="{BB962C8B-B14F-4D97-AF65-F5344CB8AC3E}">
        <p14:creationId xmlns:p14="http://schemas.microsoft.com/office/powerpoint/2010/main" val="2831500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84C61DF-93F2-4DA1-93D1-BC3790EFC901}" type="slidenum">
              <a:rPr lang="en-US" altLang="en-US"/>
              <a:pPr>
                <a:defRPr/>
              </a:pPr>
              <a:t>‹#›</a:t>
            </a:fld>
            <a:endParaRPr lang="en-US" altLang="en-US"/>
          </a:p>
        </p:txBody>
      </p:sp>
    </p:spTree>
    <p:extLst>
      <p:ext uri="{BB962C8B-B14F-4D97-AF65-F5344CB8AC3E}">
        <p14:creationId xmlns:p14="http://schemas.microsoft.com/office/powerpoint/2010/main" val="28223757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904DA9-BAEC-478E-A3DA-D8B251C0762D}"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1567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1BEB54B-4BB5-427F-B28C-59213333EEF1}" type="slidenum">
              <a:rPr lang="en-US" altLang="en-US"/>
              <a:pPr/>
              <a:t>3</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29915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ABCBBA6-1C6E-4A6D-95A2-0E307A3136F7}"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49267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1D55C55-6479-4E4A-BC23-56C7266F5799}" type="slidenum">
              <a:rPr lang="en-US" altLang="en-US"/>
              <a:pPr/>
              <a:t>5</a:t>
            </a:fld>
            <a:endParaRPr lang="en-US"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313217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4" descr="virus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14288"/>
            <a:ext cx="9182100" cy="68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sz="4400"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nchor="ctr" anchorCtr="1"/>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4073B26C-838F-409B-9154-303440D0993F}" type="slidenum">
              <a:rPr lang="en-US" altLang="en-US"/>
              <a:pPr>
                <a:defRPr/>
              </a:pPr>
              <a:t>‹#›</a:t>
            </a:fld>
            <a:endParaRPr lang="en-US" altLang="en-US"/>
          </a:p>
        </p:txBody>
      </p:sp>
    </p:spTree>
    <p:extLst>
      <p:ext uri="{BB962C8B-B14F-4D97-AF65-F5344CB8AC3E}">
        <p14:creationId xmlns:p14="http://schemas.microsoft.com/office/powerpoint/2010/main" val="107562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DF1E903-F0D7-48C2-988C-5703607DCDF3}" type="slidenum">
              <a:rPr lang="en-US" altLang="en-US"/>
              <a:pPr>
                <a:defRPr/>
              </a:pPr>
              <a:t>‹#›</a:t>
            </a:fld>
            <a:endParaRPr lang="en-US" altLang="en-US"/>
          </a:p>
        </p:txBody>
      </p:sp>
    </p:spTree>
    <p:extLst>
      <p:ext uri="{BB962C8B-B14F-4D97-AF65-F5344CB8AC3E}">
        <p14:creationId xmlns:p14="http://schemas.microsoft.com/office/powerpoint/2010/main" val="428067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A3D902D-AAA5-4FC4-82CA-F4E98556A088}" type="slidenum">
              <a:rPr lang="en-US" altLang="en-US"/>
              <a:pPr>
                <a:defRPr/>
              </a:pPr>
              <a:t>‹#›</a:t>
            </a:fld>
            <a:endParaRPr lang="en-US" altLang="en-US"/>
          </a:p>
        </p:txBody>
      </p:sp>
    </p:spTree>
    <p:extLst>
      <p:ext uri="{BB962C8B-B14F-4D97-AF65-F5344CB8AC3E}">
        <p14:creationId xmlns:p14="http://schemas.microsoft.com/office/powerpoint/2010/main" val="3679387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175500"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EEA3DA6-DE67-4674-B355-6B5CA2D898E1}" type="slidenum">
              <a:rPr lang="en-US" altLang="en-US"/>
              <a:pPr>
                <a:defRPr/>
              </a:pPr>
              <a:t>‹#›</a:t>
            </a:fld>
            <a:endParaRPr lang="en-US" altLang="en-US"/>
          </a:p>
        </p:txBody>
      </p:sp>
    </p:spTree>
    <p:extLst>
      <p:ext uri="{BB962C8B-B14F-4D97-AF65-F5344CB8AC3E}">
        <p14:creationId xmlns:p14="http://schemas.microsoft.com/office/powerpoint/2010/main" val="1341095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1755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98AE702-9556-4E62-8BE8-F02A29736DBF}" type="slidenum">
              <a:rPr lang="en-US" altLang="en-US"/>
              <a:pPr>
                <a:defRPr/>
              </a:pPr>
              <a:t>‹#›</a:t>
            </a:fld>
            <a:endParaRPr lang="en-US" altLang="en-US"/>
          </a:p>
        </p:txBody>
      </p:sp>
    </p:spTree>
    <p:extLst>
      <p:ext uri="{BB962C8B-B14F-4D97-AF65-F5344CB8AC3E}">
        <p14:creationId xmlns:p14="http://schemas.microsoft.com/office/powerpoint/2010/main" val="3335004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1554174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F379F38-7438-4D59-8068-E927CCFC3902}" type="slidenum">
              <a:rPr lang="en-US" altLang="en-US"/>
              <a:pPr>
                <a:defRPr/>
              </a:pPr>
              <a:t>‹#›</a:t>
            </a:fld>
            <a:endParaRPr lang="en-US" altLang="en-US"/>
          </a:p>
        </p:txBody>
      </p:sp>
    </p:spTree>
    <p:extLst>
      <p:ext uri="{BB962C8B-B14F-4D97-AF65-F5344CB8AC3E}">
        <p14:creationId xmlns:p14="http://schemas.microsoft.com/office/powerpoint/2010/main" val="1711088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FEAF3EA-00D1-4A13-A90A-7FBE27F9958F}" type="slidenum">
              <a:rPr lang="en-US" altLang="en-US"/>
              <a:pPr>
                <a:defRPr/>
              </a:pPr>
              <a:t>‹#›</a:t>
            </a:fld>
            <a:endParaRPr lang="en-US" altLang="en-US"/>
          </a:p>
        </p:txBody>
      </p:sp>
    </p:spTree>
    <p:extLst>
      <p:ext uri="{BB962C8B-B14F-4D97-AF65-F5344CB8AC3E}">
        <p14:creationId xmlns:p14="http://schemas.microsoft.com/office/powerpoint/2010/main" val="4202385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4BECF4A-3578-40A1-9BD4-B3FA5776CE9D}" type="slidenum">
              <a:rPr lang="en-US" altLang="en-US"/>
              <a:pPr>
                <a:defRPr/>
              </a:pPr>
              <a:t>‹#›</a:t>
            </a:fld>
            <a:endParaRPr lang="en-US" altLang="en-US"/>
          </a:p>
        </p:txBody>
      </p:sp>
    </p:spTree>
    <p:extLst>
      <p:ext uri="{BB962C8B-B14F-4D97-AF65-F5344CB8AC3E}">
        <p14:creationId xmlns:p14="http://schemas.microsoft.com/office/powerpoint/2010/main" val="1146412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2C1CBBA-6732-4E96-9857-CDE41F81FB97}" type="slidenum">
              <a:rPr lang="en-US" altLang="en-US"/>
              <a:pPr>
                <a:defRPr/>
              </a:pPr>
              <a:t>‹#›</a:t>
            </a:fld>
            <a:endParaRPr lang="en-US" altLang="en-US"/>
          </a:p>
        </p:txBody>
      </p:sp>
    </p:spTree>
    <p:extLst>
      <p:ext uri="{BB962C8B-B14F-4D97-AF65-F5344CB8AC3E}">
        <p14:creationId xmlns:p14="http://schemas.microsoft.com/office/powerpoint/2010/main" val="2134261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DB32C49A-FBB8-42FB-B738-A86AEA3375E3}" type="slidenum">
              <a:rPr lang="en-US" altLang="en-US"/>
              <a:pPr>
                <a:defRPr/>
              </a:pPr>
              <a:t>‹#›</a:t>
            </a:fld>
            <a:endParaRPr lang="en-US" altLang="en-US"/>
          </a:p>
        </p:txBody>
      </p:sp>
    </p:spTree>
    <p:extLst>
      <p:ext uri="{BB962C8B-B14F-4D97-AF65-F5344CB8AC3E}">
        <p14:creationId xmlns:p14="http://schemas.microsoft.com/office/powerpoint/2010/main" val="1126120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227EBFFA-80DC-4AE8-9BDE-7D5D67C1B91A}" type="slidenum">
              <a:rPr lang="en-US" altLang="en-US"/>
              <a:pPr>
                <a:defRPr/>
              </a:pPr>
              <a:t>‹#›</a:t>
            </a:fld>
            <a:endParaRPr lang="en-US" altLang="en-US"/>
          </a:p>
        </p:txBody>
      </p:sp>
    </p:spTree>
    <p:extLst>
      <p:ext uri="{BB962C8B-B14F-4D97-AF65-F5344CB8AC3E}">
        <p14:creationId xmlns:p14="http://schemas.microsoft.com/office/powerpoint/2010/main" val="701891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1AA0C7-BDCE-41CA-B471-97BCB06F2A22}" type="slidenum">
              <a:rPr lang="en-US" altLang="en-US"/>
              <a:pPr>
                <a:defRPr/>
              </a:pPr>
              <a:t>‹#›</a:t>
            </a:fld>
            <a:endParaRPr lang="en-US" altLang="en-US"/>
          </a:p>
        </p:txBody>
      </p:sp>
    </p:spTree>
    <p:extLst>
      <p:ext uri="{BB962C8B-B14F-4D97-AF65-F5344CB8AC3E}">
        <p14:creationId xmlns:p14="http://schemas.microsoft.com/office/powerpoint/2010/main" val="222820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3777563-E9F1-429E-BE79-2F6ADD887EB0}" type="slidenum">
              <a:rPr lang="en-US" altLang="en-US"/>
              <a:pPr>
                <a:defRPr/>
              </a:pPr>
              <a:t>‹#›</a:t>
            </a:fld>
            <a:endParaRPr lang="en-US" altLang="en-US"/>
          </a:p>
        </p:txBody>
      </p:sp>
    </p:spTree>
    <p:extLst>
      <p:ext uri="{BB962C8B-B14F-4D97-AF65-F5344CB8AC3E}">
        <p14:creationId xmlns:p14="http://schemas.microsoft.com/office/powerpoint/2010/main" val="1106528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6" descr="bacteria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71755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CCFA8E01-7DD2-4D29-A65C-72EAD994817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6" r:id="rId14"/>
  </p:sldLayoutIdLst>
  <p:txStyles>
    <p:titleStyle>
      <a:lvl1pPr algn="ctr" rtl="0" eaLnBrk="0" fontAlgn="base" hangingPunct="0">
        <a:spcBef>
          <a:spcPct val="0"/>
        </a:spcBef>
        <a:spcAft>
          <a:spcPct val="0"/>
        </a:spcAft>
        <a:defRPr sz="4000" kern="120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Arial" panose="020B0604020202020204" pitchFamily="34" charset="0"/>
        </a:defRPr>
      </a:lvl2pPr>
      <a:lvl3pPr algn="ctr" rtl="0" eaLnBrk="0" fontAlgn="base" hangingPunct="0">
        <a:spcBef>
          <a:spcPct val="0"/>
        </a:spcBef>
        <a:spcAft>
          <a:spcPct val="0"/>
        </a:spcAft>
        <a:defRPr sz="4000">
          <a:solidFill>
            <a:schemeClr val="tx2"/>
          </a:solidFill>
          <a:latin typeface="Arial" panose="020B0604020202020204" pitchFamily="34" charset="0"/>
        </a:defRPr>
      </a:lvl3pPr>
      <a:lvl4pPr algn="ctr" rtl="0" eaLnBrk="0" fontAlgn="base" hangingPunct="0">
        <a:spcBef>
          <a:spcPct val="0"/>
        </a:spcBef>
        <a:spcAft>
          <a:spcPct val="0"/>
        </a:spcAft>
        <a:defRPr sz="4000">
          <a:solidFill>
            <a:schemeClr val="tx2"/>
          </a:solidFill>
          <a:latin typeface="Arial" panose="020B0604020202020204" pitchFamily="34" charset="0"/>
        </a:defRPr>
      </a:lvl4pPr>
      <a:lvl5pPr algn="ctr" rtl="0" eaLnBrk="0" fontAlgn="base" hangingPunct="0">
        <a:spcBef>
          <a:spcPct val="0"/>
        </a:spcBef>
        <a:spcAft>
          <a:spcPct val="0"/>
        </a:spcAft>
        <a:defRPr sz="4000">
          <a:solidFill>
            <a:schemeClr val="tx2"/>
          </a:solidFill>
          <a:latin typeface="Arial" panose="020B0604020202020204" pitchFamily="34" charset="0"/>
        </a:defRPr>
      </a:lvl5pPr>
      <a:lvl6pPr marL="457200" algn="ctr" rtl="0" fontAlgn="base">
        <a:spcBef>
          <a:spcPct val="0"/>
        </a:spcBef>
        <a:spcAft>
          <a:spcPct val="0"/>
        </a:spcAft>
        <a:defRPr sz="4000">
          <a:solidFill>
            <a:schemeClr val="tx2"/>
          </a:solidFill>
          <a:latin typeface="Arial" panose="020B0604020202020204" pitchFamily="34" charset="0"/>
        </a:defRPr>
      </a:lvl6pPr>
      <a:lvl7pPr marL="914400" algn="ctr" rtl="0" fontAlgn="base">
        <a:spcBef>
          <a:spcPct val="0"/>
        </a:spcBef>
        <a:spcAft>
          <a:spcPct val="0"/>
        </a:spcAft>
        <a:defRPr sz="4000">
          <a:solidFill>
            <a:schemeClr val="tx2"/>
          </a:solidFill>
          <a:latin typeface="Arial" panose="020B0604020202020204" pitchFamily="34" charset="0"/>
        </a:defRPr>
      </a:lvl7pPr>
      <a:lvl8pPr marL="1371600" algn="ctr" rtl="0" fontAlgn="base">
        <a:spcBef>
          <a:spcPct val="0"/>
        </a:spcBef>
        <a:spcAft>
          <a:spcPct val="0"/>
        </a:spcAft>
        <a:defRPr sz="4000">
          <a:solidFill>
            <a:schemeClr val="tx2"/>
          </a:solidFill>
          <a:latin typeface="Arial" panose="020B0604020202020204" pitchFamily="34" charset="0"/>
        </a:defRPr>
      </a:lvl8pPr>
      <a:lvl9pPr marL="1828800" algn="ctr" rtl="0" fontAlgn="base">
        <a:spcBef>
          <a:spcPct val="0"/>
        </a:spcBef>
        <a:spcAft>
          <a:spcPct val="0"/>
        </a:spcAft>
        <a:defRPr sz="40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Bacteria </a:t>
            </a:r>
            <a:br>
              <a:rPr lang="en-GB" altLang="en-US" smtClean="0"/>
            </a:br>
            <a:r>
              <a:rPr lang="en-GB" altLang="en-US" smtClean="0"/>
              <a:t>Template</a:t>
            </a:r>
          </a:p>
        </p:txBody>
      </p:sp>
      <p:sp>
        <p:nvSpPr>
          <p:cNvPr id="5123" name="Rectangle 3"/>
          <p:cNvSpPr>
            <a:spLocks noGrp="1" noChangeArrowheads="1"/>
          </p:cNvSpPr>
          <p:nvPr>
            <p:ph type="subTitle" idx="1"/>
          </p:nvPr>
        </p:nvSpPr>
        <p:spPr/>
        <p:txBody>
          <a:bodyPr/>
          <a:lstStyle/>
          <a:p>
            <a:pPr eaLnBrk="1" hangingPunct="1"/>
            <a:r>
              <a:rPr lang="en-GB" altLang="en-US" smtClean="0"/>
              <a:t>Your name</a:t>
            </a:r>
          </a:p>
        </p:txBody>
      </p:sp>
      <p:sp>
        <p:nvSpPr>
          <p:cNvPr id="4" name="TextBox 4"/>
          <p:cNvSpPr txBox="1">
            <a:spLocks noChangeArrowheads="1"/>
          </p:cNvSpPr>
          <p:nvPr/>
        </p:nvSpPr>
        <p:spPr bwMode="auto">
          <a:xfrm>
            <a:off x="3491880" y="587727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229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414942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42069" name="Group 85"/>
          <p:cNvGraphicFramePr>
            <a:graphicFrameLocks noGrp="1"/>
          </p:cNvGraphicFramePr>
          <p:nvPr>
            <p:ph type="tbl" idx="1"/>
          </p:nvPr>
        </p:nvGraphicFramePr>
        <p:xfrm>
          <a:off x="971550" y="1933575"/>
          <a:ext cx="7402513" cy="2933703"/>
        </p:xfrm>
        <a:graphic>
          <a:graphicData uri="http://schemas.openxmlformats.org/drawingml/2006/table">
            <a:tbl>
              <a:tblPr/>
              <a:tblGrid>
                <a:gridCol w="3703638"/>
                <a:gridCol w="3698875"/>
              </a:tblGrid>
              <a:tr h="466725">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2000" b="1" i="0" u="none" strike="noStrike" cap="none" normalizeH="0" baseline="0" smtClean="0">
                          <a:ln>
                            <a:noFill/>
                          </a:ln>
                          <a:solidFill>
                            <a:schemeClr val="bg1"/>
                          </a:solidFill>
                          <a:effectLst/>
                          <a:latin typeface="Arial" panose="020B0604020202020204" pitchFamily="34" charset="0"/>
                        </a:rPr>
                        <a:t>Title</a:t>
                      </a:r>
                      <a:endParaRPr kumimoji="0" lang="en-US" altLang="en-US" sz="20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2"/>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2000" b="1" i="0" u="none" strike="noStrike" cap="none" normalizeH="0" baseline="0" smtClean="0">
                          <a:ln>
                            <a:noFill/>
                          </a:ln>
                          <a:solidFill>
                            <a:schemeClr val="bg1"/>
                          </a:solidFill>
                          <a:effectLst/>
                          <a:latin typeface="Arial" panose="020B0604020202020204" pitchFamily="34" charset="0"/>
                        </a:rPr>
                        <a:t>Title</a:t>
                      </a:r>
                      <a:endParaRPr kumimoji="0" lang="en-US" altLang="en-US" sz="2000" b="1" i="0" u="none" strike="noStrike" cap="none" normalizeH="0" baseline="0" smtClean="0">
                        <a:ln>
                          <a:noFill/>
                        </a:ln>
                        <a:solidFill>
                          <a:schemeClr val="bg1"/>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2"/>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smtClean="0">
                          <a:ln>
                            <a:noFill/>
                          </a:ln>
                          <a:solidFill>
                            <a:schemeClr val="accent2"/>
                          </a:solidFill>
                          <a:effectLst/>
                          <a:latin typeface="Arial" panose="020B0604020202020204" pitchFamily="34" charset="0"/>
                        </a:rPr>
                        <a:t>Data</a:t>
                      </a:r>
                      <a:endParaRPr kumimoji="0" lang="en-US"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r>
                        <a:rPr kumimoji="0" lang="en-GB" altLang="en-US" sz="2000" b="0" i="0" u="none" strike="noStrike" cap="none" normalizeH="0" baseline="0" smtClean="0">
                          <a:ln>
                            <a:noFill/>
                          </a:ln>
                          <a:solidFill>
                            <a:schemeClr val="accent2"/>
                          </a:solidFill>
                          <a:effectLst/>
                          <a:latin typeface="Arial" panose="020B0604020202020204" pitchFamily="34" charset="0"/>
                        </a:rPr>
                        <a:t>Data</a:t>
                      </a:r>
                      <a:endParaRPr kumimoji="0" lang="en-US"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r h="411163">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indent="107950">
                        <a:spcBef>
                          <a:spcPct val="20000"/>
                        </a:spcBef>
                        <a:defRPr sz="2400">
                          <a:solidFill>
                            <a:schemeClr val="tx1"/>
                          </a:solidFill>
                          <a:latin typeface="Arial" panose="020B0604020202020204" pitchFamily="34" charset="0"/>
                        </a:defRPr>
                      </a:lvl1pPr>
                      <a:lvl2pPr indent="165100">
                        <a:spcBef>
                          <a:spcPct val="20000"/>
                        </a:spcBef>
                        <a:defRPr sz="2000">
                          <a:solidFill>
                            <a:schemeClr val="tx1"/>
                          </a:solidFill>
                          <a:latin typeface="Arial" panose="020B0604020202020204" pitchFamily="34" charset="0"/>
                        </a:defRPr>
                      </a:lvl2pPr>
                      <a:lvl3pPr indent="165100">
                        <a:spcBef>
                          <a:spcPct val="20000"/>
                        </a:spcBef>
                        <a:defRPr>
                          <a:solidFill>
                            <a:schemeClr val="tx1"/>
                          </a:solidFill>
                          <a:latin typeface="Arial" panose="020B0604020202020204" pitchFamily="34" charset="0"/>
                        </a:defRPr>
                      </a:lvl3pPr>
                      <a:lvl4pPr indent="149225">
                        <a:spcBef>
                          <a:spcPct val="20000"/>
                        </a:spcBef>
                        <a:defRPr sz="1600">
                          <a:solidFill>
                            <a:schemeClr val="tx1"/>
                          </a:solidFill>
                          <a:latin typeface="Arial" panose="020B0604020202020204" pitchFamily="34" charset="0"/>
                        </a:defRPr>
                      </a:lvl4pPr>
                      <a:lvl5pPr indent="100013">
                        <a:spcBef>
                          <a:spcPct val="20000"/>
                        </a:spcBef>
                        <a:defRPr sz="1600">
                          <a:solidFill>
                            <a:schemeClr val="tx1"/>
                          </a:solidFill>
                          <a:latin typeface="Arial" panose="020B0604020202020204" pitchFamily="34" charset="0"/>
                        </a:defRPr>
                      </a:lvl5pPr>
                      <a:lvl6pPr indent="100013" fontAlgn="base">
                        <a:spcBef>
                          <a:spcPct val="20000"/>
                        </a:spcBef>
                        <a:spcAft>
                          <a:spcPct val="0"/>
                        </a:spcAft>
                        <a:defRPr sz="1600">
                          <a:solidFill>
                            <a:schemeClr val="tx1"/>
                          </a:solidFill>
                          <a:latin typeface="Arial" panose="020B0604020202020204" pitchFamily="34" charset="0"/>
                        </a:defRPr>
                      </a:lvl6pPr>
                      <a:lvl7pPr indent="100013" fontAlgn="base">
                        <a:spcBef>
                          <a:spcPct val="20000"/>
                        </a:spcBef>
                        <a:spcAft>
                          <a:spcPct val="0"/>
                        </a:spcAft>
                        <a:defRPr sz="1600">
                          <a:solidFill>
                            <a:schemeClr val="tx1"/>
                          </a:solidFill>
                          <a:latin typeface="Arial" panose="020B0604020202020204" pitchFamily="34" charset="0"/>
                        </a:defRPr>
                      </a:lvl7pPr>
                      <a:lvl8pPr indent="100013" fontAlgn="base">
                        <a:spcBef>
                          <a:spcPct val="20000"/>
                        </a:spcBef>
                        <a:spcAft>
                          <a:spcPct val="0"/>
                        </a:spcAft>
                        <a:defRPr sz="1600">
                          <a:solidFill>
                            <a:schemeClr val="tx1"/>
                          </a:solidFill>
                          <a:latin typeface="Arial" panose="020B0604020202020204" pitchFamily="34" charset="0"/>
                        </a:defRPr>
                      </a:lvl8pPr>
                      <a:lvl9pPr indent="100013" fontAlgn="base">
                        <a:spcBef>
                          <a:spcPct val="20000"/>
                        </a:spcBef>
                        <a:spcAft>
                          <a:spcPct val="0"/>
                        </a:spcAft>
                        <a:defRPr sz="1600">
                          <a:solidFill>
                            <a:schemeClr val="tx1"/>
                          </a:solidFill>
                          <a:latin typeface="Arial" panose="020B0604020202020204" pitchFamily="34" charset="0"/>
                        </a:defRPr>
                      </a:lvl9pPr>
                    </a:lstStyle>
                    <a:p>
                      <a:pPr marL="0" marR="0" lvl="0" indent="107950" algn="l" defTabSz="914400" rtl="0" eaLnBrk="1" fontAlgn="base" latinLnBrk="0" hangingPunct="1">
                        <a:lnSpc>
                          <a:spcPct val="100000"/>
                        </a:lnSpc>
                        <a:spcBef>
                          <a:spcPct val="0"/>
                        </a:spcBef>
                        <a:spcAft>
                          <a:spcPct val="0"/>
                        </a:spcAft>
                        <a:buClrTx/>
                        <a:buSzTx/>
                        <a:buFontTx/>
                        <a:buNone/>
                        <a:tabLst/>
                      </a:pPr>
                      <a:endParaRPr kumimoji="0" lang="en-GB" altLang="en-US" sz="2000" b="0"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r>
            </a:tbl>
          </a:graphicData>
        </a:graphic>
      </p:graphicFrame>
      <p:sp>
        <p:nvSpPr>
          <p:cNvPr id="15389" name="Text Box 29"/>
          <p:cNvSpPr txBox="1">
            <a:spLocks noChangeArrowheads="1"/>
          </p:cNvSpPr>
          <p:nvPr/>
        </p:nvSpPr>
        <p:spPr bwMode="auto">
          <a:xfrm>
            <a:off x="1655763" y="5697538"/>
            <a:ext cx="4110037" cy="915987"/>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a:cs typeface="Arial" panose="020B0604020202020204" pitchFamily="34" charset="0"/>
              </a:rPr>
              <a:t>Note:  </a:t>
            </a:r>
            <a:r>
              <a:rPr lang="en-GB" altLang="en-US">
                <a:cs typeface="Arial" panose="020B0604020202020204" pitchFamily="34" charset="0"/>
              </a:rPr>
              <a:t>PowerPoint does not allow you to have nice default tables - but you can cut and paste this one</a:t>
            </a:r>
            <a:endParaRPr lang="en-US" altLang="en-US">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395288" y="1989138"/>
          <a:ext cx="6732587" cy="3740150"/>
        </p:xfrm>
        <a:graphic>
          <a:graphicData uri="http://schemas.openxmlformats.org/presentationml/2006/ole">
            <mc:AlternateContent xmlns:mc="http://schemas.openxmlformats.org/markup-compatibility/2006">
              <mc:Choice xmlns:v="urn:schemas-microsoft-com:vml" Requires="v">
                <p:oleObj spid="_x0000_s11269" name="Chart" r:id="rId4" imgW="8296466" imgH="4610290" progId="MSGraph.Chart.8">
                  <p:embed followColorScheme="full"/>
                </p:oleObj>
              </mc:Choice>
              <mc:Fallback>
                <p:oleObj name="Chart" r:id="rId4" imgW="8296466" imgH="461029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989138"/>
                        <a:ext cx="6732587"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945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946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946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946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946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946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EAF0F2"/>
      </a:dk1>
      <a:lt1>
        <a:srgbClr val="FFFFFF"/>
      </a:lt1>
      <a:dk2>
        <a:srgbClr val="FF0080"/>
      </a:dk2>
      <a:lt2>
        <a:srgbClr val="004080"/>
      </a:lt2>
      <a:accent1>
        <a:srgbClr val="82B2C8"/>
      </a:accent1>
      <a:accent2>
        <a:srgbClr val="346176"/>
      </a:accent2>
      <a:accent3>
        <a:srgbClr val="FFFFFF"/>
      </a:accent3>
      <a:accent4>
        <a:srgbClr val="C8CDCF"/>
      </a:accent4>
      <a:accent5>
        <a:srgbClr val="C1D5E0"/>
      </a:accent5>
      <a:accent6>
        <a:srgbClr val="2E576A"/>
      </a:accent6>
      <a:hlink>
        <a:srgbClr val="2998E3"/>
      </a:hlink>
      <a:folHlink>
        <a:srgbClr val="4CAAE7"/>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1114</TotalTime>
  <Words>212</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Bacteria  Template</vt:lpstr>
      <vt:lpstr>PowerPoint Presentation</vt:lpstr>
      <vt:lpstr>Example of a table</vt:lpstr>
      <vt:lpstr>Sample Graph (3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Flowers</dc:title>
  <dc:creator>Presentation Magazine</dc:creator>
  <cp:lastModifiedBy>Nasrin</cp:lastModifiedBy>
  <cp:revision>43</cp:revision>
  <dcterms:modified xsi:type="dcterms:W3CDTF">2015-12-16T14:18:08Z</dcterms:modified>
</cp:coreProperties>
</file>