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9" r:id="rId3"/>
    <p:sldId id="261" r:id="rId4"/>
    <p:sldId id="264" r:id="rId5"/>
    <p:sldId id="263"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630" y="-1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921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22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63DAB6DF-BF27-423B-ACCD-25D4E6969B44}" type="slidenum">
              <a:rPr lang="en-US" altLang="en-US"/>
              <a:pPr>
                <a:defRPr/>
              </a:pPr>
              <a:t>‹#›</a:t>
            </a:fld>
            <a:endParaRPr lang="en-US" altLang="en-US"/>
          </a:p>
        </p:txBody>
      </p:sp>
    </p:spTree>
    <p:extLst>
      <p:ext uri="{BB962C8B-B14F-4D97-AF65-F5344CB8AC3E}">
        <p14:creationId xmlns:p14="http://schemas.microsoft.com/office/powerpoint/2010/main" val="11340420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F3106B1-C2D1-4F4F-A91C-ABE507B2F417}" type="slidenum">
              <a:rPr lang="en-US" altLang="en-US"/>
              <a:pPr/>
              <a:t>1</a:t>
            </a:fld>
            <a:endParaRPr lang="en-US" alt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557192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E016EAB-5603-4ABB-9FBF-68AAD8973010}" type="slidenum">
              <a:rPr lang="en-US" altLang="en-US"/>
              <a:pPr/>
              <a:t>2</a:t>
            </a:fld>
            <a:endParaRPr lang="en-US" altLang="en-US"/>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366483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D53D6D8-4EF5-4F8F-B722-7B91A9128E9E}" type="slidenum">
              <a:rPr lang="en-US" altLang="en-US"/>
              <a:pPr/>
              <a:t>3</a:t>
            </a:fld>
            <a:endParaRPr lang="en-US"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796309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61335F-9C03-4ACE-A3AB-4DA48DDEDD1D}" type="slidenum">
              <a:rPr lang="en-US" altLang="en-US"/>
              <a:pPr eaLnBrk="1" hangingPunct="1"/>
              <a:t>4</a:t>
            </a:fld>
            <a:endParaRPr lang="en-US" altLang="en-US"/>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B7C498D-93D1-454A-9DAE-471DD2D9BCCB}" type="slidenum">
              <a:rPr lang="en-US" altLang="en-US"/>
              <a:pPr/>
              <a:t>5</a:t>
            </a:fld>
            <a:endParaRPr lang="en-US" alt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171271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cable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014413"/>
            <a:ext cx="6751638" cy="609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Rectangle 2"/>
          <p:cNvSpPr>
            <a:spLocks noGrp="1" noChangeArrowheads="1"/>
          </p:cNvSpPr>
          <p:nvPr>
            <p:ph type="ctrTitle"/>
          </p:nvPr>
        </p:nvSpPr>
        <p:spPr>
          <a:xfrm>
            <a:off x="685800" y="2286000"/>
            <a:ext cx="7772400" cy="1143000"/>
          </a:xfrm>
        </p:spPr>
        <p:txBody>
          <a:bodyPr/>
          <a:lstStyle>
            <a:lvl1pPr>
              <a:defRPr/>
            </a:lvl1pPr>
          </a:lstStyle>
          <a:p>
            <a:pPr lvl="0"/>
            <a:r>
              <a:rPr lang="en-US" altLang="en-US" noProof="0" smtClean="0"/>
              <a:t>Click to edit Master title style</a:t>
            </a:r>
          </a:p>
        </p:txBody>
      </p:sp>
      <p:sp>
        <p:nvSpPr>
          <p:cNvPr id="2150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a:xfrm>
            <a:off x="685800" y="6248400"/>
            <a:ext cx="1905000" cy="457200"/>
          </a:xfrm>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a:xfrm>
            <a:off x="6553200" y="6248400"/>
            <a:ext cx="1905000" cy="457200"/>
          </a:xfrm>
        </p:spPr>
        <p:txBody>
          <a:bodyPr/>
          <a:lstStyle>
            <a:lvl1pPr>
              <a:defRPr smtClean="0"/>
            </a:lvl1pPr>
          </a:lstStyle>
          <a:p>
            <a:pPr>
              <a:defRPr/>
            </a:pPr>
            <a:fld id="{FAD0333F-0E50-4170-ACF2-F8F4F7F50648}" type="slidenum">
              <a:rPr lang="en-US" altLang="en-US"/>
              <a:pPr>
                <a:defRPr/>
              </a:pPr>
              <a:t>‹#›</a:t>
            </a:fld>
            <a:endParaRPr lang="en-US" altLang="en-US"/>
          </a:p>
        </p:txBody>
      </p:sp>
    </p:spTree>
    <p:extLst>
      <p:ext uri="{BB962C8B-B14F-4D97-AF65-F5344CB8AC3E}">
        <p14:creationId xmlns:p14="http://schemas.microsoft.com/office/powerpoint/2010/main" val="26612244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DEA8AE8-A9AC-4DD1-9DA7-761A9208872F}" type="slidenum">
              <a:rPr lang="en-US" altLang="en-US"/>
              <a:pPr>
                <a:defRPr/>
              </a:pPr>
              <a:t>‹#›</a:t>
            </a:fld>
            <a:endParaRPr lang="en-US" altLang="en-US"/>
          </a:p>
        </p:txBody>
      </p:sp>
    </p:spTree>
    <p:extLst>
      <p:ext uri="{BB962C8B-B14F-4D97-AF65-F5344CB8AC3E}">
        <p14:creationId xmlns:p14="http://schemas.microsoft.com/office/powerpoint/2010/main" val="4089969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6C04208-EBB8-4375-85D2-4332687E175D}" type="slidenum">
              <a:rPr lang="en-US" altLang="en-US"/>
              <a:pPr>
                <a:defRPr/>
              </a:pPr>
              <a:t>‹#›</a:t>
            </a:fld>
            <a:endParaRPr lang="en-US" altLang="en-US"/>
          </a:p>
        </p:txBody>
      </p:sp>
    </p:spTree>
    <p:extLst>
      <p:ext uri="{BB962C8B-B14F-4D97-AF65-F5344CB8AC3E}">
        <p14:creationId xmlns:p14="http://schemas.microsoft.com/office/powerpoint/2010/main" val="2635517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45259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0091205-3867-4E31-BEFB-8E78671945A4}" type="slidenum">
              <a:rPr lang="en-US" altLang="en-US"/>
              <a:pPr>
                <a:defRPr/>
              </a:pPr>
              <a:t>‹#›</a:t>
            </a:fld>
            <a:endParaRPr lang="en-US" altLang="en-US"/>
          </a:p>
        </p:txBody>
      </p:sp>
    </p:spTree>
    <p:extLst>
      <p:ext uri="{BB962C8B-B14F-4D97-AF65-F5344CB8AC3E}">
        <p14:creationId xmlns:p14="http://schemas.microsoft.com/office/powerpoint/2010/main" val="14153124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3340DBF-A60B-4EC8-9E82-1AC62259BE35}" type="slidenum">
              <a:rPr lang="en-US" altLang="en-US"/>
              <a:pPr>
                <a:defRPr/>
              </a:pPr>
              <a:t>‹#›</a:t>
            </a:fld>
            <a:endParaRPr lang="en-US" altLang="en-US"/>
          </a:p>
        </p:txBody>
      </p:sp>
    </p:spTree>
    <p:extLst>
      <p:ext uri="{BB962C8B-B14F-4D97-AF65-F5344CB8AC3E}">
        <p14:creationId xmlns:p14="http://schemas.microsoft.com/office/powerpoint/2010/main" val="4179370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A6AE807-6DC6-4D0E-BD84-5AD480AEB5ED}" type="slidenum">
              <a:rPr lang="en-US" altLang="en-US"/>
              <a:pPr>
                <a:defRPr/>
              </a:pPr>
              <a:t>‹#›</a:t>
            </a:fld>
            <a:endParaRPr lang="en-US" altLang="en-US"/>
          </a:p>
        </p:txBody>
      </p:sp>
    </p:spTree>
    <p:extLst>
      <p:ext uri="{BB962C8B-B14F-4D97-AF65-F5344CB8AC3E}">
        <p14:creationId xmlns:p14="http://schemas.microsoft.com/office/powerpoint/2010/main" val="656200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192BB88-3925-43DE-BA06-C431ACA5ED43}" type="slidenum">
              <a:rPr lang="en-US" altLang="en-US"/>
              <a:pPr>
                <a:defRPr/>
              </a:pPr>
              <a:t>‹#›</a:t>
            </a:fld>
            <a:endParaRPr lang="en-US" altLang="en-US"/>
          </a:p>
        </p:txBody>
      </p:sp>
    </p:spTree>
    <p:extLst>
      <p:ext uri="{BB962C8B-B14F-4D97-AF65-F5344CB8AC3E}">
        <p14:creationId xmlns:p14="http://schemas.microsoft.com/office/powerpoint/2010/main" val="3191681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177CE17-71BE-468C-9ABA-B8212A52B10C}" type="slidenum">
              <a:rPr lang="en-US" altLang="en-US"/>
              <a:pPr>
                <a:defRPr/>
              </a:pPr>
              <a:t>‹#›</a:t>
            </a:fld>
            <a:endParaRPr lang="en-US" altLang="en-US"/>
          </a:p>
        </p:txBody>
      </p:sp>
    </p:spTree>
    <p:extLst>
      <p:ext uri="{BB962C8B-B14F-4D97-AF65-F5344CB8AC3E}">
        <p14:creationId xmlns:p14="http://schemas.microsoft.com/office/powerpoint/2010/main" val="1719712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E91BF6ED-0D0C-4F1E-983F-2531038CFD65}" type="slidenum">
              <a:rPr lang="en-US" altLang="en-US"/>
              <a:pPr>
                <a:defRPr/>
              </a:pPr>
              <a:t>‹#›</a:t>
            </a:fld>
            <a:endParaRPr lang="en-US" altLang="en-US"/>
          </a:p>
        </p:txBody>
      </p:sp>
    </p:spTree>
    <p:extLst>
      <p:ext uri="{BB962C8B-B14F-4D97-AF65-F5344CB8AC3E}">
        <p14:creationId xmlns:p14="http://schemas.microsoft.com/office/powerpoint/2010/main" val="2381813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C351C0CE-981E-43D9-93FB-30381C496A18}" type="slidenum">
              <a:rPr lang="en-US" altLang="en-US"/>
              <a:pPr>
                <a:defRPr/>
              </a:pPr>
              <a:t>‹#›</a:t>
            </a:fld>
            <a:endParaRPr lang="en-US" altLang="en-US"/>
          </a:p>
        </p:txBody>
      </p:sp>
    </p:spTree>
    <p:extLst>
      <p:ext uri="{BB962C8B-B14F-4D97-AF65-F5344CB8AC3E}">
        <p14:creationId xmlns:p14="http://schemas.microsoft.com/office/powerpoint/2010/main" val="2096101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0E6AA85B-2FD3-4C28-8322-1889F36D417B}" type="slidenum">
              <a:rPr lang="en-US" altLang="en-US"/>
              <a:pPr>
                <a:defRPr/>
              </a:pPr>
              <a:t>‹#›</a:t>
            </a:fld>
            <a:endParaRPr lang="en-US" altLang="en-US"/>
          </a:p>
        </p:txBody>
      </p:sp>
    </p:spTree>
    <p:extLst>
      <p:ext uri="{BB962C8B-B14F-4D97-AF65-F5344CB8AC3E}">
        <p14:creationId xmlns:p14="http://schemas.microsoft.com/office/powerpoint/2010/main" val="7258071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71B92C7-96BD-4E22-BB80-D666B22D6C6A}" type="slidenum">
              <a:rPr lang="en-US" altLang="en-US"/>
              <a:pPr>
                <a:defRPr/>
              </a:pPr>
              <a:t>‹#›</a:t>
            </a:fld>
            <a:endParaRPr lang="en-US" altLang="en-US"/>
          </a:p>
        </p:txBody>
      </p:sp>
    </p:spTree>
    <p:extLst>
      <p:ext uri="{BB962C8B-B14F-4D97-AF65-F5344CB8AC3E}">
        <p14:creationId xmlns:p14="http://schemas.microsoft.com/office/powerpoint/2010/main" val="2228852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97D90B0-4599-4A35-8614-D9A6F1C69053}" type="slidenum">
              <a:rPr lang="en-US" altLang="en-US"/>
              <a:pPr>
                <a:defRPr/>
              </a:pPr>
              <a:t>‹#›</a:t>
            </a:fld>
            <a:endParaRPr lang="en-US" altLang="en-US"/>
          </a:p>
        </p:txBody>
      </p:sp>
    </p:spTree>
    <p:extLst>
      <p:ext uri="{BB962C8B-B14F-4D97-AF65-F5344CB8AC3E}">
        <p14:creationId xmlns:p14="http://schemas.microsoft.com/office/powerpoint/2010/main" val="1381411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C59B8E1F-F19C-4962-A438-2CFFAAABC8D6}" type="slidenum">
              <a:rPr lang="en-US" altLang="en-US"/>
              <a:pPr>
                <a:defRPr/>
              </a:pPr>
              <a:t>‹#›</a:t>
            </a:fld>
            <a:endParaRPr lang="en-US" altLang="en-US"/>
          </a:p>
        </p:txBody>
      </p:sp>
      <p:pic>
        <p:nvPicPr>
          <p:cNvPr id="1031" name="Picture 9" descr="cable3"/>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0" y="4497388"/>
            <a:ext cx="3019425" cy="272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141288"/>
            <a:ext cx="7772400" cy="1470025"/>
          </a:xfrm>
        </p:spPr>
        <p:txBody>
          <a:bodyPr/>
          <a:lstStyle/>
          <a:p>
            <a:pPr eaLnBrk="1" hangingPunct="1"/>
            <a:r>
              <a:rPr lang="en-GB" altLang="en-US" sz="8800" b="1" smtClean="0">
                <a:solidFill>
                  <a:schemeClr val="bg2"/>
                </a:solidFill>
              </a:rPr>
              <a:t>TITLE</a:t>
            </a:r>
            <a:endParaRPr lang="en-US" altLang="en-US" smtClean="0"/>
          </a:p>
        </p:txBody>
      </p:sp>
      <p:sp>
        <p:nvSpPr>
          <p:cNvPr id="4099" name="Rectangle 3"/>
          <p:cNvSpPr>
            <a:spLocks noGrp="1" noChangeArrowheads="1"/>
          </p:cNvSpPr>
          <p:nvPr>
            <p:ph type="subTitle" idx="1"/>
          </p:nvPr>
        </p:nvSpPr>
        <p:spPr>
          <a:xfrm>
            <a:off x="1371600" y="5264150"/>
            <a:ext cx="6400800" cy="1752600"/>
          </a:xfrm>
        </p:spPr>
        <p:txBody>
          <a:bodyPr/>
          <a:lstStyle/>
          <a:p>
            <a:pPr eaLnBrk="1" hangingPunct="1"/>
            <a:r>
              <a:rPr lang="en-GB" altLang="en-US" smtClean="0">
                <a:solidFill>
                  <a:srgbClr val="E6E6E6"/>
                </a:solidFill>
              </a:rPr>
              <a:t>Project Name</a:t>
            </a:r>
            <a:endParaRPr lang="en-US" altLang="en-US" smtClean="0"/>
          </a:p>
        </p:txBody>
      </p:sp>
      <p:sp>
        <p:nvSpPr>
          <p:cNvPr id="4100" name="Rectangle 4"/>
          <p:cNvSpPr>
            <a:spLocks noChangeArrowheads="1"/>
          </p:cNvSpPr>
          <p:nvPr/>
        </p:nvSpPr>
        <p:spPr bwMode="auto">
          <a:xfrm>
            <a:off x="2705100" y="5907088"/>
            <a:ext cx="3735388"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b="1">
                <a:solidFill>
                  <a:schemeClr val="bg2"/>
                </a:solidFill>
              </a:rPr>
              <a:t>PowerPoint</a:t>
            </a:r>
            <a:r>
              <a:rPr lang="en-US" altLang="en-US"/>
              <a:t> </a:t>
            </a:r>
            <a:r>
              <a:rPr lang="en-US" altLang="en-US">
                <a:solidFill>
                  <a:srgbClr val="E6E6E6"/>
                </a:solidFill>
              </a:rPr>
              <a:t>Ethernet cable template</a:t>
            </a:r>
          </a:p>
        </p:txBody>
      </p:sp>
      <p:sp>
        <p:nvSpPr>
          <p:cNvPr id="5" name="TextBox 4"/>
          <p:cNvSpPr txBox="1">
            <a:spLocks noChangeArrowheads="1"/>
          </p:cNvSpPr>
          <p:nvPr/>
        </p:nvSpPr>
        <p:spPr bwMode="auto">
          <a:xfrm>
            <a:off x="5337175" y="1570264"/>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3"/>
          <p:cNvGraphicFramePr>
            <a:graphicFrameLocks noGrp="1" noChangeAspect="1"/>
          </p:cNvGraphicFramePr>
          <p:nvPr>
            <p:ph type="chart" idx="1"/>
          </p:nvPr>
        </p:nvGraphicFramePr>
        <p:xfrm>
          <a:off x="1582738" y="1160463"/>
          <a:ext cx="6342062" cy="3892550"/>
        </p:xfrm>
        <a:graphic>
          <a:graphicData uri="http://schemas.openxmlformats.org/presentationml/2006/ole">
            <mc:AlternateContent xmlns:mc="http://schemas.openxmlformats.org/markup-compatibility/2006">
              <mc:Choice xmlns:v="urn:schemas-microsoft-com:vml" Requires="v">
                <p:oleObj spid="_x0000_s6150" name="Chart" r:id="rId4" imgW="10553700" imgH="6477000" progId="MSGraph.Chart.8">
                  <p:embed followColorScheme="full"/>
                </p:oleObj>
              </mc:Choice>
              <mc:Fallback>
                <p:oleObj name="Chart" r:id="rId4" imgW="10553700" imgH="64770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2738" y="1160463"/>
                        <a:ext cx="6342062" cy="389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6147" name="Rectangle 5"/>
          <p:cNvSpPr>
            <a:spLocks noChangeArrowheads="1"/>
          </p:cNvSpPr>
          <p:nvPr/>
        </p:nvSpPr>
        <p:spPr bwMode="auto">
          <a:xfrm>
            <a:off x="2673350" y="0"/>
            <a:ext cx="37973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4400" b="1">
                <a:solidFill>
                  <a:schemeClr val="bg2"/>
                </a:solidFill>
              </a:rPr>
              <a:t>Chart slide</a:t>
            </a:r>
            <a:endParaRPr lang="en-US" altLang="en-US" sz="4400">
              <a:solidFill>
                <a:schemeClr val="tx2"/>
              </a:solidFill>
            </a:endParaRPr>
          </a:p>
        </p:txBody>
      </p:sp>
      <p:sp>
        <p:nvSpPr>
          <p:cNvPr id="6148" name="Rectangle 6"/>
          <p:cNvSpPr>
            <a:spLocks noChangeArrowheads="1"/>
          </p:cNvSpPr>
          <p:nvPr/>
        </p:nvSpPr>
        <p:spPr bwMode="auto">
          <a:xfrm>
            <a:off x="2805113" y="869950"/>
            <a:ext cx="3735387"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b="1">
                <a:solidFill>
                  <a:schemeClr val="bg2"/>
                </a:solidFill>
              </a:rPr>
              <a:t>PowerPoint</a:t>
            </a:r>
            <a:r>
              <a:rPr lang="en-US" altLang="en-US"/>
              <a:t> </a:t>
            </a:r>
            <a:r>
              <a:rPr lang="en-US" altLang="en-US">
                <a:solidFill>
                  <a:srgbClr val="E6E6E6"/>
                </a:solidFill>
              </a:rPr>
              <a:t>Ethernet cable template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8450" name="Group 18"/>
          <p:cNvGraphicFramePr>
            <a:graphicFrameLocks noGrp="1"/>
          </p:cNvGraphicFramePr>
          <p:nvPr>
            <p:ph sz="half" idx="2"/>
          </p:nvPr>
        </p:nvGraphicFramePr>
        <p:xfrm>
          <a:off x="4994275" y="1735138"/>
          <a:ext cx="3630613" cy="1873250"/>
        </p:xfrm>
        <a:graphic>
          <a:graphicData uri="http://schemas.openxmlformats.org/drawingml/2006/table">
            <a:tbl>
              <a:tblPr/>
              <a:tblGrid>
                <a:gridCol w="1816100"/>
                <a:gridCol w="1814513"/>
              </a:tblGrid>
              <a:tr h="93662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3662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2" name="Rectangle 15"/>
          <p:cNvSpPr>
            <a:spLocks noChangeArrowheads="1"/>
          </p:cNvSpPr>
          <p:nvPr/>
        </p:nvSpPr>
        <p:spPr bwMode="auto">
          <a:xfrm>
            <a:off x="3638550" y="4144963"/>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2303" name="Rectangle 16"/>
          <p:cNvSpPr>
            <a:spLocks noChangeArrowheads="1"/>
          </p:cNvSpPr>
          <p:nvPr/>
        </p:nvSpPr>
        <p:spPr bwMode="auto">
          <a:xfrm>
            <a:off x="6396038" y="4144963"/>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
        <p:nvSpPr>
          <p:cNvPr id="12304" name="Rectangle 20"/>
          <p:cNvSpPr>
            <a:spLocks noChangeArrowheads="1"/>
          </p:cNvSpPr>
          <p:nvPr/>
        </p:nvSpPr>
        <p:spPr bwMode="auto">
          <a:xfrm>
            <a:off x="2101850" y="0"/>
            <a:ext cx="4940300"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4400" b="1">
                <a:solidFill>
                  <a:schemeClr val="bg2"/>
                </a:solidFill>
              </a:rPr>
              <a:t>Default styles</a:t>
            </a:r>
            <a:endParaRPr lang="en-US" altLang="en-US" sz="4400">
              <a:solidFill>
                <a:schemeClr val="tx2"/>
              </a:solidFill>
            </a:endParaRPr>
          </a:p>
        </p:txBody>
      </p:sp>
      <p:sp>
        <p:nvSpPr>
          <p:cNvPr id="12305" name="Rectangle 21"/>
          <p:cNvSpPr>
            <a:spLocks noChangeArrowheads="1"/>
          </p:cNvSpPr>
          <p:nvPr/>
        </p:nvSpPr>
        <p:spPr bwMode="auto">
          <a:xfrm>
            <a:off x="2703513" y="928688"/>
            <a:ext cx="3735387"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b="1">
                <a:solidFill>
                  <a:schemeClr val="bg2"/>
                </a:solidFill>
              </a:rPr>
              <a:t>PowerPoint</a:t>
            </a:r>
            <a:r>
              <a:rPr lang="en-US" altLang="en-US"/>
              <a:t> </a:t>
            </a:r>
            <a:r>
              <a:rPr lang="en-US" altLang="en-US">
                <a:solidFill>
                  <a:srgbClr val="E6E6E6"/>
                </a:solidFill>
              </a:rPr>
              <a:t>Ethernet cable template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36"/>
          <p:cNvGraphicFramePr>
            <a:graphicFrameLocks noChangeAspect="1"/>
          </p:cNvGraphicFramePr>
          <p:nvPr>
            <p:extLst>
              <p:ext uri="{D42A27DB-BD31-4B8C-83A1-F6EECF244321}">
                <p14:modId xmlns:p14="http://schemas.microsoft.com/office/powerpoint/2010/main" val="794755237"/>
              </p:ext>
            </p:extLst>
          </p:nvPr>
        </p:nvGraphicFramePr>
        <p:xfrm>
          <a:off x="2271485" y="330201"/>
          <a:ext cx="6400800" cy="4351338"/>
        </p:xfrm>
        <a:graphic>
          <a:graphicData uri="http://schemas.openxmlformats.org/presentationml/2006/ole">
            <mc:AlternateContent xmlns:mc="http://schemas.openxmlformats.org/markup-compatibility/2006">
              <mc:Choice xmlns:v="urn:schemas-microsoft-com:vml" Requires="v">
                <p:oleObj spid="_x0000_s7170"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2271485" y="330201"/>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5123"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4149429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4339"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4340"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4341"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4342"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4343"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4344"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333333"/>
      </a:dk1>
      <a:lt1>
        <a:srgbClr val="666699"/>
      </a:lt1>
      <a:dk2>
        <a:srgbClr val="333333"/>
      </a:dk2>
      <a:lt2>
        <a:srgbClr val="3E3E5C"/>
      </a:lt2>
      <a:accent1>
        <a:srgbClr val="C1C1FF"/>
      </a:accent1>
      <a:accent2>
        <a:srgbClr val="6666FF"/>
      </a:accent2>
      <a:accent3>
        <a:srgbClr val="B8B8CA"/>
      </a:accent3>
      <a:accent4>
        <a:srgbClr val="2A2A2A"/>
      </a:accent4>
      <a:accent5>
        <a:srgbClr val="DDDDFF"/>
      </a:accent5>
      <a:accent6>
        <a:srgbClr val="5C5CE7"/>
      </a:accent6>
      <a:hlink>
        <a:srgbClr val="FFFF99"/>
      </a:hlink>
      <a:folHlink>
        <a:srgbClr val="99CCF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0" tIns="0" rIns="0" bIns="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0" tIns="0" rIns="0" bIns="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FF"/>
        </a:dk1>
        <a:lt1>
          <a:srgbClr val="666699"/>
        </a:lt1>
        <a:dk2>
          <a:srgbClr val="FFFFFF"/>
        </a:dk2>
        <a:lt2>
          <a:srgbClr val="3E3E5C"/>
        </a:lt2>
        <a:accent1>
          <a:srgbClr val="60597B"/>
        </a:accent1>
        <a:accent2>
          <a:srgbClr val="6666FF"/>
        </a:accent2>
        <a:accent3>
          <a:srgbClr val="B8B8CA"/>
        </a:accent3>
        <a:accent4>
          <a:srgbClr val="0000DA"/>
        </a:accent4>
        <a:accent5>
          <a:srgbClr val="B6B5BF"/>
        </a:accent5>
        <a:accent6>
          <a:srgbClr val="5C5CE7"/>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Default Design 14">
        <a:dk1>
          <a:srgbClr val="000099"/>
        </a:dk1>
        <a:lt1>
          <a:srgbClr val="666699"/>
        </a:lt1>
        <a:dk2>
          <a:srgbClr val="FFFFFF"/>
        </a:dk2>
        <a:lt2>
          <a:srgbClr val="3E3E5C"/>
        </a:lt2>
        <a:accent1>
          <a:srgbClr val="60597B"/>
        </a:accent1>
        <a:accent2>
          <a:srgbClr val="6666FF"/>
        </a:accent2>
        <a:accent3>
          <a:srgbClr val="B8B8CA"/>
        </a:accent3>
        <a:accent4>
          <a:srgbClr val="000082"/>
        </a:accent4>
        <a:accent5>
          <a:srgbClr val="B6B5BF"/>
        </a:accent5>
        <a:accent6>
          <a:srgbClr val="5C5CE7"/>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Default Design 15">
        <a:dk1>
          <a:srgbClr val="000099"/>
        </a:dk1>
        <a:lt1>
          <a:srgbClr val="666699"/>
        </a:lt1>
        <a:dk2>
          <a:srgbClr val="000099"/>
        </a:dk2>
        <a:lt2>
          <a:srgbClr val="3E3E5C"/>
        </a:lt2>
        <a:accent1>
          <a:srgbClr val="60597B"/>
        </a:accent1>
        <a:accent2>
          <a:srgbClr val="6666FF"/>
        </a:accent2>
        <a:accent3>
          <a:srgbClr val="B8B8CA"/>
        </a:accent3>
        <a:accent4>
          <a:srgbClr val="000082"/>
        </a:accent4>
        <a:accent5>
          <a:srgbClr val="B6B5BF"/>
        </a:accent5>
        <a:accent6>
          <a:srgbClr val="5C5CE7"/>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Default Design 16">
        <a:dk1>
          <a:srgbClr val="000099"/>
        </a:dk1>
        <a:lt1>
          <a:srgbClr val="666699"/>
        </a:lt1>
        <a:dk2>
          <a:srgbClr val="000099"/>
        </a:dk2>
        <a:lt2>
          <a:srgbClr val="3E3E5C"/>
        </a:lt2>
        <a:accent1>
          <a:srgbClr val="C1C1FF"/>
        </a:accent1>
        <a:accent2>
          <a:srgbClr val="6666FF"/>
        </a:accent2>
        <a:accent3>
          <a:srgbClr val="B8B8CA"/>
        </a:accent3>
        <a:accent4>
          <a:srgbClr val="000082"/>
        </a:accent4>
        <a:accent5>
          <a:srgbClr val="DDDDFF"/>
        </a:accent5>
        <a:accent6>
          <a:srgbClr val="5C5CE7"/>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white_template</Template>
  <TotalTime>125</TotalTime>
  <Words>213</Words>
  <Application>Microsoft Office PowerPoint</Application>
  <PresentationFormat>On-screen Show (4:3)</PresentationFormat>
  <Paragraphs>34</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TITLE</vt:lpstr>
      <vt:lpstr>PowerPoint Presentation</vt:lpstr>
      <vt:lpstr>PowerPoint Presentation</vt:lpstr>
      <vt:lpstr>PowerPoint Presentation</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5</dc:title>
  <dc:creator>Presentation Magazine</dc:creator>
  <cp:lastModifiedBy>Nasrin</cp:lastModifiedBy>
  <cp:revision>9</cp:revision>
  <dcterms:created xsi:type="dcterms:W3CDTF">2005-01-24T13:51:05Z</dcterms:created>
  <dcterms:modified xsi:type="dcterms:W3CDTF">2015-12-16T14:16:54Z</dcterms:modified>
</cp:coreProperties>
</file>