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64" r:id="rId3"/>
    <p:sldId id="260" r:id="rId4"/>
    <p:sldId id="265" r:id="rId5"/>
    <p:sldId id="263"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4319">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5D7E9D"/>
    <a:srgbClr val="191919"/>
    <a:srgbClr val="8000FF"/>
    <a:srgbClr val="00FF80"/>
    <a:srgbClr val="FF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18" autoAdjust="0"/>
    <p:restoredTop sz="91734" autoAdjust="0"/>
  </p:normalViewPr>
  <p:slideViewPr>
    <p:cSldViewPr snapToObjects="1">
      <p:cViewPr>
        <p:scale>
          <a:sx n="66" d="100"/>
          <a:sy n="66" d="100"/>
        </p:scale>
        <p:origin x="-462" y="-132"/>
      </p:cViewPr>
      <p:guideLst>
        <p:guide orient="horz" pos="4319"/>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C30DF19C-2FB7-4257-916D-5FA4537CBB97}" type="slidenum">
              <a:rPr lang="en-US" altLang="en-US"/>
              <a:pPr>
                <a:defRPr/>
              </a:pPr>
              <a:t>‹#›</a:t>
            </a:fld>
            <a:endParaRPr lang="en-US" altLang="en-US"/>
          </a:p>
        </p:txBody>
      </p:sp>
    </p:spTree>
    <p:extLst>
      <p:ext uri="{BB962C8B-B14F-4D97-AF65-F5344CB8AC3E}">
        <p14:creationId xmlns:p14="http://schemas.microsoft.com/office/powerpoint/2010/main" val="1592857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8B60FF45-95F5-40F6-BC05-115327B9A4EB}" type="slidenum">
              <a:rPr lang="en-US" altLang="en-US"/>
              <a:pPr>
                <a:defRPr/>
              </a:pPr>
              <a:t>‹#›</a:t>
            </a:fld>
            <a:endParaRPr lang="en-US" altLang="en-US"/>
          </a:p>
        </p:txBody>
      </p:sp>
    </p:spTree>
    <p:extLst>
      <p:ext uri="{BB962C8B-B14F-4D97-AF65-F5344CB8AC3E}">
        <p14:creationId xmlns:p14="http://schemas.microsoft.com/office/powerpoint/2010/main" val="27556325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FE97635-5691-4C1E-A696-F66C130BA096}"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645055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361335F-9C03-4ACE-A3AB-4DA48DDEDD1D}" type="slidenum">
              <a:rPr lang="en-US" altLang="en-US"/>
              <a:pPr eaLnBrk="1" hangingPunct="1"/>
              <a:t>2</a:t>
            </a:fld>
            <a:endParaRPr lang="en-US" altLang="en-US"/>
          </a:p>
        </p:txBody>
      </p:sp>
      <p:sp>
        <p:nvSpPr>
          <p:cNvPr id="102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3BD86D6-E13C-415A-A2C2-E2E39921133A}" type="slidenum">
              <a:rPr lang="en-US" altLang="en-US"/>
              <a:pPr/>
              <a:t>3</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241349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FFE74283-B4ED-4F0B-B797-AA67BFA6DCFD}" type="slidenum">
              <a:rPr lang="en-GB" altLang="en-US"/>
              <a:pPr eaLnBrk="1" hangingPunct="1"/>
              <a:t>4</a:t>
            </a:fld>
            <a:endParaRPr lang="en-GB" altLang="en-US"/>
          </a:p>
        </p:txBody>
      </p:sp>
      <p:sp>
        <p:nvSpPr>
          <p:cNvPr id="133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072173B-E214-48A9-8FA7-61A05DDFAAA9}" type="slidenum">
              <a:rPr lang="en-US" altLang="en-US"/>
              <a:pPr/>
              <a:t>5</a:t>
            </a:fld>
            <a:endParaRPr lang="en-US" alt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6353446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0" descr="vectorflower"/>
          <p:cNvPicPr>
            <a:picLocks noChangeAspect="1" noChangeArrowheads="1"/>
          </p:cNvPicPr>
          <p:nvPr userDrawn="1"/>
        </p:nvPicPr>
        <p:blipFill>
          <a:blip r:embed="rId2">
            <a:extLst>
              <a:ext uri="{28A0092B-C50C-407E-A947-70E740481C1C}">
                <a14:useLocalDpi xmlns:a14="http://schemas.microsoft.com/office/drawing/2010/main" val="0"/>
              </a:ext>
            </a:extLst>
          </a:blip>
          <a:srcRect l="208" t="69" r="208"/>
          <a:stretch>
            <a:fillRect/>
          </a:stretch>
        </p:blipFill>
        <p:spPr bwMode="auto">
          <a:xfrm>
            <a:off x="0"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8"/>
          <p:cNvSpPr txBox="1">
            <a:spLocks noChangeArrowheads="1"/>
          </p:cNvSpPr>
          <p:nvPr userDrawn="1"/>
        </p:nvSpPr>
        <p:spPr bwMode="auto">
          <a:xfrm rot="19237452">
            <a:off x="4622800" y="5191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3074" name="Rectangle 2"/>
          <p:cNvSpPr>
            <a:spLocks noGrp="1" noChangeArrowheads="1"/>
          </p:cNvSpPr>
          <p:nvPr>
            <p:ph type="ctrTitle"/>
          </p:nvPr>
        </p:nvSpPr>
        <p:spPr>
          <a:xfrm>
            <a:off x="685800" y="1196975"/>
            <a:ext cx="7772400" cy="1470025"/>
          </a:xfrm>
        </p:spPr>
        <p:txBody>
          <a:bodyPr/>
          <a:lstStyle>
            <a:lvl1pPr>
              <a:defRPr b="1"/>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6"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7"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8" name="Rectangle 6"/>
          <p:cNvSpPr>
            <a:spLocks noGrp="1" noChangeArrowheads="1"/>
          </p:cNvSpPr>
          <p:nvPr>
            <p:ph type="sldNum" sz="quarter" idx="12"/>
          </p:nvPr>
        </p:nvSpPr>
        <p:spPr/>
        <p:txBody>
          <a:bodyPr/>
          <a:lstStyle>
            <a:lvl1pPr>
              <a:defRPr smtClean="0"/>
            </a:lvl1pPr>
          </a:lstStyle>
          <a:p>
            <a:pPr>
              <a:defRPr/>
            </a:pPr>
            <a:fld id="{07855CE0-BDD3-44AA-B436-8989C09544E8}" type="slidenum">
              <a:rPr lang="en-US" altLang="en-US"/>
              <a:pPr>
                <a:defRPr/>
              </a:pPr>
              <a:t>‹#›</a:t>
            </a:fld>
            <a:endParaRPr lang="en-US" altLang="en-US"/>
          </a:p>
        </p:txBody>
      </p:sp>
    </p:spTree>
    <p:extLst>
      <p:ext uri="{BB962C8B-B14F-4D97-AF65-F5344CB8AC3E}">
        <p14:creationId xmlns:p14="http://schemas.microsoft.com/office/powerpoint/2010/main" val="4228383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310E95C-5788-43E3-9C0F-5DD9AE42EE9B}" type="slidenum">
              <a:rPr lang="en-US" altLang="en-US"/>
              <a:pPr>
                <a:defRPr/>
              </a:pPr>
              <a:t>‹#›</a:t>
            </a:fld>
            <a:endParaRPr lang="en-US" altLang="en-US"/>
          </a:p>
        </p:txBody>
      </p:sp>
    </p:spTree>
    <p:extLst>
      <p:ext uri="{BB962C8B-B14F-4D97-AF65-F5344CB8AC3E}">
        <p14:creationId xmlns:p14="http://schemas.microsoft.com/office/powerpoint/2010/main" val="1377896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687E9BE-4054-4F49-83E1-43C9C60F8000}" type="slidenum">
              <a:rPr lang="en-US" altLang="en-US"/>
              <a:pPr>
                <a:defRPr/>
              </a:pPr>
              <a:t>‹#›</a:t>
            </a:fld>
            <a:endParaRPr lang="en-US" altLang="en-US"/>
          </a:p>
        </p:txBody>
      </p:sp>
    </p:spTree>
    <p:extLst>
      <p:ext uri="{BB962C8B-B14F-4D97-AF65-F5344CB8AC3E}">
        <p14:creationId xmlns:p14="http://schemas.microsoft.com/office/powerpoint/2010/main" val="13246322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95A701E-AA8C-41D0-BAFD-52792F6201DC}" type="slidenum">
              <a:rPr lang="en-US" altLang="en-US"/>
              <a:pPr>
                <a:defRPr/>
              </a:pPr>
              <a:t>‹#›</a:t>
            </a:fld>
            <a:endParaRPr lang="en-US" altLang="en-US"/>
          </a:p>
        </p:txBody>
      </p:sp>
    </p:spTree>
    <p:extLst>
      <p:ext uri="{BB962C8B-B14F-4D97-AF65-F5344CB8AC3E}">
        <p14:creationId xmlns:p14="http://schemas.microsoft.com/office/powerpoint/2010/main" val="185887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A000463-6FE1-48FE-BD4A-8BECD5BAB236}" type="slidenum">
              <a:rPr lang="en-US" altLang="en-US"/>
              <a:pPr>
                <a:defRPr/>
              </a:pPr>
              <a:t>‹#›</a:t>
            </a:fld>
            <a:endParaRPr lang="en-US" altLang="en-US"/>
          </a:p>
        </p:txBody>
      </p:sp>
    </p:spTree>
    <p:extLst>
      <p:ext uri="{BB962C8B-B14F-4D97-AF65-F5344CB8AC3E}">
        <p14:creationId xmlns:p14="http://schemas.microsoft.com/office/powerpoint/2010/main" val="1743564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F42BE8F-B946-4D10-8690-876708BCACF9}" type="slidenum">
              <a:rPr lang="en-US" altLang="en-US"/>
              <a:pPr>
                <a:defRPr/>
              </a:pPr>
              <a:t>‹#›</a:t>
            </a:fld>
            <a:endParaRPr lang="en-US" altLang="en-US"/>
          </a:p>
        </p:txBody>
      </p:sp>
    </p:spTree>
    <p:extLst>
      <p:ext uri="{BB962C8B-B14F-4D97-AF65-F5344CB8AC3E}">
        <p14:creationId xmlns:p14="http://schemas.microsoft.com/office/powerpoint/2010/main" val="3603744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D9A5B07-692E-442C-B929-FBAFA5429BC0}" type="slidenum">
              <a:rPr lang="en-US" altLang="en-US"/>
              <a:pPr>
                <a:defRPr/>
              </a:pPr>
              <a:t>‹#›</a:t>
            </a:fld>
            <a:endParaRPr lang="en-US" altLang="en-US"/>
          </a:p>
        </p:txBody>
      </p:sp>
    </p:spTree>
    <p:extLst>
      <p:ext uri="{BB962C8B-B14F-4D97-AF65-F5344CB8AC3E}">
        <p14:creationId xmlns:p14="http://schemas.microsoft.com/office/powerpoint/2010/main" val="203830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2D0846B-1FE5-4684-8786-2D875F735D61}" type="slidenum">
              <a:rPr lang="en-US" altLang="en-US"/>
              <a:pPr>
                <a:defRPr/>
              </a:pPr>
              <a:t>‹#›</a:t>
            </a:fld>
            <a:endParaRPr lang="en-US" altLang="en-US"/>
          </a:p>
        </p:txBody>
      </p:sp>
    </p:spTree>
    <p:extLst>
      <p:ext uri="{BB962C8B-B14F-4D97-AF65-F5344CB8AC3E}">
        <p14:creationId xmlns:p14="http://schemas.microsoft.com/office/powerpoint/2010/main" val="32700735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961E0162-222D-4A3B-B355-729FA6E9EFA0}" type="slidenum">
              <a:rPr lang="en-US" altLang="en-US"/>
              <a:pPr>
                <a:defRPr/>
              </a:pPr>
              <a:t>‹#›</a:t>
            </a:fld>
            <a:endParaRPr lang="en-US" altLang="en-US"/>
          </a:p>
        </p:txBody>
      </p:sp>
    </p:spTree>
    <p:extLst>
      <p:ext uri="{BB962C8B-B14F-4D97-AF65-F5344CB8AC3E}">
        <p14:creationId xmlns:p14="http://schemas.microsoft.com/office/powerpoint/2010/main" val="1858064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26E2272A-AA20-4F8D-9DD6-31F2545F4212}" type="slidenum">
              <a:rPr lang="en-US" altLang="en-US"/>
              <a:pPr>
                <a:defRPr/>
              </a:pPr>
              <a:t>‹#›</a:t>
            </a:fld>
            <a:endParaRPr lang="en-US" altLang="en-US"/>
          </a:p>
        </p:txBody>
      </p:sp>
    </p:spTree>
    <p:extLst>
      <p:ext uri="{BB962C8B-B14F-4D97-AF65-F5344CB8AC3E}">
        <p14:creationId xmlns:p14="http://schemas.microsoft.com/office/powerpoint/2010/main" val="13459554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811F77B4-8E5C-4828-A968-9EAD9B6F06E0}" type="slidenum">
              <a:rPr lang="en-US" altLang="en-US"/>
              <a:pPr>
                <a:defRPr/>
              </a:pPr>
              <a:t>‹#›</a:t>
            </a:fld>
            <a:endParaRPr lang="en-US" altLang="en-US"/>
          </a:p>
        </p:txBody>
      </p:sp>
    </p:spTree>
    <p:extLst>
      <p:ext uri="{BB962C8B-B14F-4D97-AF65-F5344CB8AC3E}">
        <p14:creationId xmlns:p14="http://schemas.microsoft.com/office/powerpoint/2010/main" val="39961339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42B4FC2-25A9-4ED4-A36A-B833F0C1D66E}" type="slidenum">
              <a:rPr lang="en-US" altLang="en-US"/>
              <a:pPr>
                <a:defRPr/>
              </a:pPr>
              <a:t>‹#›</a:t>
            </a:fld>
            <a:endParaRPr lang="en-US" altLang="en-US"/>
          </a:p>
        </p:txBody>
      </p:sp>
    </p:spTree>
    <p:extLst>
      <p:ext uri="{BB962C8B-B14F-4D97-AF65-F5344CB8AC3E}">
        <p14:creationId xmlns:p14="http://schemas.microsoft.com/office/powerpoint/2010/main" val="3199823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05A74678-8257-46CC-9279-C02EBA7D4C85}" type="slidenum">
              <a:rPr lang="en-US" altLang="en-US"/>
              <a:pPr>
                <a:defRPr/>
              </a:pPr>
              <a:t>‹#›</a:t>
            </a:fld>
            <a:endParaRPr lang="en-US" altLang="en-US"/>
          </a:p>
        </p:txBody>
      </p:sp>
    </p:spTree>
    <p:extLst>
      <p:ext uri="{BB962C8B-B14F-4D97-AF65-F5344CB8AC3E}">
        <p14:creationId xmlns:p14="http://schemas.microsoft.com/office/powerpoint/2010/main" val="21936858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0" descr="vectorflower"/>
          <p:cNvPicPr>
            <a:picLocks noChangeAspect="1" noChangeArrowheads="1"/>
          </p:cNvPicPr>
          <p:nvPr userDrawn="1"/>
        </p:nvPicPr>
        <p:blipFill>
          <a:blip r:embed="rId15">
            <a:extLst>
              <a:ext uri="{28A0092B-C50C-407E-A947-70E740481C1C}">
                <a14:useLocalDpi xmlns:a14="http://schemas.microsoft.com/office/drawing/2010/main" val="0"/>
              </a:ext>
            </a:extLst>
          </a:blip>
          <a:srcRect r="415" b="185"/>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19"/>
          <p:cNvSpPr>
            <a:spLocks noChangeArrowheads="1"/>
          </p:cNvSpPr>
          <p:nvPr userDrawn="1"/>
        </p:nvSpPr>
        <p:spPr bwMode="auto">
          <a:xfrm>
            <a:off x="0" y="0"/>
            <a:ext cx="9144000" cy="6869113"/>
          </a:xfrm>
          <a:prstGeom prst="rect">
            <a:avLst/>
          </a:prstGeom>
          <a:solidFill>
            <a:schemeClr val="bg1">
              <a:alpha val="76862"/>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2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80C66DD8-4DD5-44E3-871E-51D82F6CFF2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3.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3" name="Text Box 55"/>
          <p:cNvSpPr txBox="1">
            <a:spLocks noChangeArrowheads="1"/>
          </p:cNvSpPr>
          <p:nvPr/>
        </p:nvSpPr>
        <p:spPr bwMode="auto">
          <a:xfrm>
            <a:off x="8610600" y="6324600"/>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chemeClr val="bg1"/>
                </a:solidFill>
              </a:rPr>
              <a:t>01</a:t>
            </a:r>
            <a:endParaRPr lang="en-US" altLang="en-US"/>
          </a:p>
        </p:txBody>
      </p:sp>
      <p:sp>
        <p:nvSpPr>
          <p:cNvPr id="5124" name="Text Box 58"/>
          <p:cNvSpPr txBox="1">
            <a:spLocks noChangeArrowheads="1"/>
          </p:cNvSpPr>
          <p:nvPr/>
        </p:nvSpPr>
        <p:spPr bwMode="auto">
          <a:xfrm>
            <a:off x="898525" y="30146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5" name="Text Box 60"/>
          <p:cNvSpPr txBox="1">
            <a:spLocks noChangeArrowheads="1"/>
          </p:cNvSpPr>
          <p:nvPr/>
        </p:nvSpPr>
        <p:spPr bwMode="auto">
          <a:xfrm>
            <a:off x="20638" y="5240338"/>
            <a:ext cx="3865562" cy="2151062"/>
          </a:xfrm>
          <a:prstGeom prst="rect">
            <a:avLst/>
          </a:prstGeom>
          <a:noFill/>
          <a:ln>
            <a:noFill/>
          </a:ln>
          <a:effectLst/>
          <a:extLst>
            <a:ext uri="{909E8E84-426E-40DD-AFC4-6F175D3DCCD1}">
              <a14:hiddenFill xmlns:a14="http://schemas.microsoft.com/office/drawing/2010/main">
                <a:solidFill>
                  <a:schemeClr val="bg1">
                    <a:alpha val="58823"/>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2000" b="1">
              <a:solidFill>
                <a:schemeClr val="hlink"/>
              </a:solidFill>
              <a:latin typeface="Arial Black" panose="020B0A04020102020204" pitchFamily="34" charset="0"/>
            </a:endParaRPr>
          </a:p>
          <a:p>
            <a:pPr eaLnBrk="1" hangingPunct="1"/>
            <a:r>
              <a:rPr lang="en-US" altLang="en-US" sz="8800">
                <a:solidFill>
                  <a:schemeClr val="bg1"/>
                </a:solidFill>
                <a:latin typeface="Arial Black" panose="020B0A04020102020204" pitchFamily="34" charset="0"/>
              </a:rPr>
              <a:t>TITLE</a:t>
            </a:r>
            <a:r>
              <a:rPr lang="en-US" altLang="en-US" sz="4800" b="1">
                <a:solidFill>
                  <a:srgbClr val="00FF80"/>
                </a:solidFill>
                <a:latin typeface="Arial Black" panose="020B0A04020102020204" pitchFamily="34" charset="0"/>
              </a:rPr>
              <a:t> </a:t>
            </a:r>
          </a:p>
          <a:p>
            <a:pPr eaLnBrk="1" hangingPunct="1">
              <a:spcBef>
                <a:spcPct val="50000"/>
              </a:spcBef>
            </a:pPr>
            <a:endParaRPr lang="en-US" altLang="en-US"/>
          </a:p>
        </p:txBody>
      </p:sp>
      <p:sp>
        <p:nvSpPr>
          <p:cNvPr id="5126" name="Rectangle 62"/>
          <p:cNvSpPr>
            <a:spLocks noChangeArrowheads="1"/>
          </p:cNvSpPr>
          <p:nvPr/>
        </p:nvSpPr>
        <p:spPr bwMode="auto">
          <a:xfrm>
            <a:off x="77788" y="5334000"/>
            <a:ext cx="18272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a:t>Your project</a:t>
            </a:r>
            <a:endParaRPr lang="en-US" altLang="en-US" sz="3200" b="1"/>
          </a:p>
        </p:txBody>
      </p:sp>
      <p:sp>
        <p:nvSpPr>
          <p:cNvPr id="7" name="TextBox 4"/>
          <p:cNvSpPr txBox="1">
            <a:spLocks noChangeArrowheads="1"/>
          </p:cNvSpPr>
          <p:nvPr/>
        </p:nvSpPr>
        <p:spPr bwMode="auto">
          <a:xfrm>
            <a:off x="3095836" y="1879261"/>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t>irppt.com</a:t>
            </a:r>
          </a:p>
          <a:p>
            <a:pPr algn="ctr" eaLnBrk="1" hangingPunct="1"/>
            <a:r>
              <a:rPr lang="fa-IR" sz="2400" dirty="0"/>
              <a:t>مرکز پاورپوینت مادسیج</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10242" name="Chart" r:id="rId4" imgW="10925113" imgH="7419934" progId="MSGraph.Chart.8">
                  <p:embed followColorScheme="full"/>
                </p:oleObj>
              </mc:Choice>
              <mc:Fallback>
                <p:oleObj name="Chart" r:id="rId4" imgW="10925113" imgH="7419934" progId="MSGraph.Chart.8">
                  <p:embed followColorScheme="full"/>
                  <p:pic>
                    <p:nvPicPr>
                      <p:cNvPr id="0" name=""/>
                      <p:cNvPicPr>
                        <a:picLocks noChangeAspect="1" noChangeArrowheads="1"/>
                      </p:cNvPicPr>
                      <p:nvPr/>
                    </p:nvPicPr>
                    <p:blipFill>
                      <a:blip r:embed="rId5"/>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5123"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en-US" sz="2800" b="1"/>
              <a:t>PowerPoint</a:t>
            </a:r>
            <a:r>
              <a:rPr lang="en-US" altLang="en-US" sz="2800"/>
              <a:t> chart object</a:t>
            </a:r>
            <a:endParaRPr lang="en-US" altLang="en-US"/>
          </a:p>
        </p:txBody>
      </p:sp>
    </p:spTree>
    <p:extLst>
      <p:ext uri="{BB962C8B-B14F-4D97-AF65-F5344CB8AC3E}">
        <p14:creationId xmlns:p14="http://schemas.microsoft.com/office/powerpoint/2010/main" val="4149429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0" descr="vectorflow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471488"/>
            <a:ext cx="8077200" cy="604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27"/>
          <p:cNvSpPr>
            <a:spLocks noChangeArrowheads="1"/>
          </p:cNvSpPr>
          <p:nvPr/>
        </p:nvSpPr>
        <p:spPr bwMode="auto">
          <a:xfrm>
            <a:off x="0" y="2085975"/>
            <a:ext cx="9144000" cy="2438400"/>
          </a:xfrm>
          <a:prstGeom prst="rect">
            <a:avLst/>
          </a:prstGeom>
          <a:solidFill>
            <a:schemeClr val="accent1">
              <a:alpha val="56862"/>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1268" name="Text Box 28"/>
          <p:cNvSpPr txBox="1">
            <a:spLocks noChangeArrowheads="1"/>
          </p:cNvSpPr>
          <p:nvPr/>
        </p:nvSpPr>
        <p:spPr bwMode="auto">
          <a:xfrm>
            <a:off x="6626225" y="2116138"/>
            <a:ext cx="2444750"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0" b="1">
                <a:solidFill>
                  <a:schemeClr val="bg1"/>
                </a:solidFill>
              </a:rPr>
              <a:t>04</a:t>
            </a:r>
            <a:endParaRPr lang="en-US"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8195" name="Object 3"/>
          <p:cNvGraphicFramePr>
            <a:graphicFrameLocks noChangeAspect="1"/>
          </p:cNvGraphicFramePr>
          <p:nvPr/>
        </p:nvGraphicFramePr>
        <p:xfrm>
          <a:off x="647700" y="2889250"/>
          <a:ext cx="6732588" cy="3740150"/>
        </p:xfrm>
        <a:graphic>
          <a:graphicData uri="http://schemas.openxmlformats.org/presentationml/2006/ole">
            <mc:AlternateContent xmlns:mc="http://schemas.openxmlformats.org/markup-compatibility/2006">
              <mc:Choice xmlns:v="urn:schemas-microsoft-com:vml" Requires="v">
                <p:oleObj spid="_x0000_s11266" name="Chart" r:id="rId4" imgW="8296234" imgH="4610196" progId="MSGraph.Chart.8">
                  <p:embed followColorScheme="full"/>
                </p:oleObj>
              </mc:Choice>
              <mc:Fallback>
                <p:oleObj name="Chart" r:id="rId4" imgW="8296234" imgH="4610196" progId="MSGraph.Chart.8">
                  <p:embed followColorScheme="full"/>
                  <p:pic>
                    <p:nvPicPr>
                      <p:cNvPr id="0" name=""/>
                      <p:cNvPicPr>
                        <a:picLocks noChangeAspect="1" noChangeArrowheads="1"/>
                      </p:cNvPicPr>
                      <p:nvPr/>
                    </p:nvPicPr>
                    <p:blipFill>
                      <a:blip r:embed="rId5"/>
                      <a:srcRect/>
                      <a:stretch>
                        <a:fillRect/>
                      </a:stretch>
                    </p:blipFill>
                    <p:spPr bwMode="auto">
                      <a:xfrm>
                        <a:off x="647700" y="2889250"/>
                        <a:ext cx="6732588"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extLst>
      <p:ext uri="{BB962C8B-B14F-4D97-AF65-F5344CB8AC3E}">
        <p14:creationId xmlns:p14="http://schemas.microsoft.com/office/powerpoint/2010/main" val="1082491189"/>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6387"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6388"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6389"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6390"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6391"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6392"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333333"/>
      </a:dk1>
      <a:lt1>
        <a:srgbClr val="FFFFFF"/>
      </a:lt1>
      <a:dk2>
        <a:srgbClr val="66CCFF"/>
      </a:dk2>
      <a:lt2>
        <a:srgbClr val="333333"/>
      </a:lt2>
      <a:accent1>
        <a:srgbClr val="66CCFF"/>
      </a:accent1>
      <a:accent2>
        <a:srgbClr val="00FF80"/>
      </a:accent2>
      <a:accent3>
        <a:srgbClr val="FFFFFF"/>
      </a:accent3>
      <a:accent4>
        <a:srgbClr val="2A2A2A"/>
      </a:accent4>
      <a:accent5>
        <a:srgbClr val="B8E2FF"/>
      </a:accent5>
      <a:accent6>
        <a:srgbClr val="00E773"/>
      </a:accent6>
      <a:hlink>
        <a:srgbClr val="666666"/>
      </a:hlink>
      <a:folHlink>
        <a:srgbClr val="FF0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1760</TotalTime>
  <Words>185</Words>
  <Application>Microsoft Office PowerPoint</Application>
  <PresentationFormat>On-screen Show (4:3)</PresentationFormat>
  <Paragraphs>26</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PowerPoint Presentation</vt:lpstr>
      <vt:lpstr>PowerPoint Presentation</vt:lpstr>
      <vt:lpstr>PowerPoint Presentation</vt:lpstr>
      <vt:lpstr>Sample Graph (3 colours)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Vector Flowers Template</dc:title>
  <dc:creator>Presentation Magazine</dc:creator>
  <cp:lastModifiedBy>Nasrin</cp:lastModifiedBy>
  <cp:revision>63</cp:revision>
  <dcterms:modified xsi:type="dcterms:W3CDTF">2015-12-16T14:14:36Z</dcterms:modified>
</cp:coreProperties>
</file>