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589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275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268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230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783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543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957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0908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398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895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669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140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esentationhelper.co.uk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11" descr="ribb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03"/>
          <a:stretch>
            <a:fillRect/>
          </a:stretch>
        </p:blipFill>
        <p:spPr bwMode="auto">
          <a:xfrm>
            <a:off x="-35169" y="0"/>
            <a:ext cx="917916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754063" y="5816600"/>
            <a:ext cx="53689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sz="4000" dirty="0">
                <a:solidFill>
                  <a:srgbClr val="FFFF99"/>
                </a:solidFill>
              </a:rPr>
              <a:t>Merry Christmas</a:t>
            </a:r>
            <a:endParaRPr lang="en-US" altLang="en-US" sz="4000" dirty="0">
              <a:solidFill>
                <a:srgbClr val="FFFF99"/>
              </a:solidFill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 rot="10800000">
            <a:off x="358108" y="155441"/>
            <a:ext cx="2037737" cy="600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sz="1200" dirty="0">
                <a:solidFill>
                  <a:schemeClr val="bg1"/>
                </a:solidFill>
              </a:rPr>
              <a:t>Free Christmas Cards from</a:t>
            </a:r>
          </a:p>
          <a:p>
            <a:pPr algn="ctr" eaLnBrk="1" hangingPunct="1"/>
            <a:r>
              <a:rPr lang="en-GB" altLang="en-US" sz="1200" dirty="0">
                <a:solidFill>
                  <a:schemeClr val="bg1"/>
                </a:solidFill>
              </a:rPr>
              <a:t>Presentation Magazine</a:t>
            </a:r>
          </a:p>
          <a:p>
            <a:pPr algn="ctr" eaLnBrk="1" hangingPunct="1"/>
            <a:r>
              <a:rPr lang="en-GB" altLang="en-US" sz="900" dirty="0">
                <a:solidFill>
                  <a:schemeClr val="bg1"/>
                </a:solidFill>
                <a:hlinkClick r:id="rId3"/>
              </a:rPr>
              <a:t>www.PresentationMagazine.com</a:t>
            </a:r>
            <a:r>
              <a:rPr lang="en-GB" altLang="en-US" sz="900" dirty="0">
                <a:solidFill>
                  <a:schemeClr val="bg1"/>
                </a:solidFill>
              </a:rPr>
              <a:t> 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49214" y="1758120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chemeClr val="bg1"/>
                </a:solidFill>
              </a:rPr>
              <a:t>مرکز پاورپوینت مادسیج</a:t>
            </a:r>
            <a:endParaRPr lang="fa-IR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8543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0" descr="swirl.png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743075" y="2200275"/>
            <a:ext cx="520065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Oval 34"/>
          <p:cNvSpPr>
            <a:spLocks noChangeArrowheads="1"/>
          </p:cNvSpPr>
          <p:nvPr/>
        </p:nvSpPr>
        <p:spPr bwMode="gray">
          <a:xfrm rot="-723406">
            <a:off x="3606800" y="4938713"/>
            <a:ext cx="1395413" cy="64770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8196" name="Picture 38" descr="ball-2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352800"/>
            <a:ext cx="193357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solidFill>
                  <a:schemeClr val="bg1"/>
                </a:solidFill>
                <a:latin typeface="Verdana" panose="020B0604030504040204" pitchFamily="34" charset="0"/>
              </a:rPr>
              <a:t> Circular Diagram</a:t>
            </a:r>
          </a:p>
        </p:txBody>
      </p:sp>
      <p:sp>
        <p:nvSpPr>
          <p:cNvPr id="19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 dirty="0"/>
              <a:t>www.designfreebies.org</a:t>
            </a:r>
          </a:p>
        </p:txBody>
      </p:sp>
      <p:sp>
        <p:nvSpPr>
          <p:cNvPr id="20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22" name="Text Box 33"/>
          <p:cNvSpPr txBox="1">
            <a:spLocks noChangeArrowheads="1"/>
          </p:cNvSpPr>
          <p:nvPr/>
        </p:nvSpPr>
        <p:spPr bwMode="auto">
          <a:xfrm>
            <a:off x="5562600" y="2971800"/>
            <a:ext cx="28194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en-PH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Add Your Title</a:t>
            </a:r>
            <a:endParaRPr lang="en-PH" sz="2800" dirty="0">
              <a:latin typeface="Arial" charset="0"/>
            </a:endParaRPr>
          </a:p>
        </p:txBody>
      </p:sp>
      <p:sp>
        <p:nvSpPr>
          <p:cNvPr id="8201" name="Text Box 39"/>
          <p:cNvSpPr txBox="1">
            <a:spLocks noChangeArrowheads="1"/>
          </p:cNvSpPr>
          <p:nvPr/>
        </p:nvSpPr>
        <p:spPr bwMode="gray">
          <a:xfrm>
            <a:off x="3997325" y="3979863"/>
            <a:ext cx="8763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2800">
                <a:solidFill>
                  <a:srgbClr val="000000"/>
                </a:solidFill>
              </a:rPr>
              <a:t>Text</a:t>
            </a:r>
            <a:endParaRPr lang="en-PH"/>
          </a:p>
        </p:txBody>
      </p:sp>
      <p:sp>
        <p:nvSpPr>
          <p:cNvPr id="8202" name="Oval 34"/>
          <p:cNvSpPr>
            <a:spLocks noChangeArrowheads="1"/>
          </p:cNvSpPr>
          <p:nvPr/>
        </p:nvSpPr>
        <p:spPr bwMode="gray">
          <a:xfrm rot="-723406">
            <a:off x="1416050" y="3925888"/>
            <a:ext cx="1168400" cy="542925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8203" name="Picture 39" descr="ball-2-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819400"/>
            <a:ext cx="14478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4" name="Oval 34"/>
          <p:cNvSpPr>
            <a:spLocks noChangeArrowheads="1"/>
          </p:cNvSpPr>
          <p:nvPr/>
        </p:nvSpPr>
        <p:spPr bwMode="gray">
          <a:xfrm rot="-723406">
            <a:off x="2630488" y="2392363"/>
            <a:ext cx="1068387" cy="49530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8205" name="Oval 34"/>
          <p:cNvSpPr>
            <a:spLocks noChangeArrowheads="1"/>
          </p:cNvSpPr>
          <p:nvPr/>
        </p:nvSpPr>
        <p:spPr bwMode="gray">
          <a:xfrm rot="-723406">
            <a:off x="4375150" y="1911350"/>
            <a:ext cx="835025" cy="38735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8206" name="Picture 41" descr="ball-2-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676400"/>
            <a:ext cx="1042988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7" name="Picture 42" descr="ball-2-4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371600"/>
            <a:ext cx="814388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8" name="Text Box 39"/>
          <p:cNvSpPr txBox="1">
            <a:spLocks noChangeArrowheads="1"/>
          </p:cNvSpPr>
          <p:nvPr/>
        </p:nvSpPr>
        <p:spPr bwMode="gray">
          <a:xfrm>
            <a:off x="1676400" y="3276600"/>
            <a:ext cx="76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2000">
                <a:solidFill>
                  <a:srgbClr val="000000"/>
                </a:solidFill>
              </a:rPr>
              <a:t>Text</a:t>
            </a:r>
            <a:endParaRPr lang="en-PH" sz="2000"/>
          </a:p>
        </p:txBody>
      </p:sp>
      <p:sp>
        <p:nvSpPr>
          <p:cNvPr id="8209" name="Text Box 39"/>
          <p:cNvSpPr txBox="1">
            <a:spLocks noChangeArrowheads="1"/>
          </p:cNvSpPr>
          <p:nvPr/>
        </p:nvSpPr>
        <p:spPr bwMode="gray">
          <a:xfrm>
            <a:off x="2971800" y="1905000"/>
            <a:ext cx="76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>
                <a:solidFill>
                  <a:srgbClr val="000000"/>
                </a:solidFill>
              </a:rPr>
              <a:t>Text</a:t>
            </a:r>
            <a:endParaRPr lang="en-PH"/>
          </a:p>
        </p:txBody>
      </p:sp>
      <p:sp>
        <p:nvSpPr>
          <p:cNvPr id="8210" name="Text Box 39"/>
          <p:cNvSpPr txBox="1">
            <a:spLocks noChangeArrowheads="1"/>
          </p:cNvSpPr>
          <p:nvPr/>
        </p:nvSpPr>
        <p:spPr bwMode="gray">
          <a:xfrm>
            <a:off x="4495800" y="1447800"/>
            <a:ext cx="762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1600">
                <a:solidFill>
                  <a:schemeClr val="bg1"/>
                </a:solidFill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46142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solidFill>
                  <a:schemeClr val="bg1"/>
                </a:solidFill>
                <a:latin typeface="Arial" panose="020B0604020202020204" pitchFamily="34" charset="0"/>
              </a:rPr>
              <a:t>Pie Chart</a:t>
            </a:r>
          </a:p>
        </p:txBody>
      </p:sp>
      <p:sp>
        <p:nvSpPr>
          <p:cNvPr id="8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 dirty="0"/>
              <a:t>www.designfreebies.org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pic>
        <p:nvPicPr>
          <p:cNvPr id="9221" name="Picture 12" descr="template-3-pi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013" y="1685925"/>
            <a:ext cx="5133975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2157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0" descr="template-3-ba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828800"/>
            <a:ext cx="5229225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z="3600" smtClean="0">
                <a:solidFill>
                  <a:schemeClr val="bg1"/>
                </a:solidFill>
                <a:latin typeface="Verdana" panose="020B0604030504040204" pitchFamily="34" charset="0"/>
              </a:rPr>
              <a:t>Bar Chart</a:t>
            </a:r>
            <a:endParaRPr lang="en-PH" sz="2000" smtClean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10246" name="TextBox 20"/>
          <p:cNvSpPr txBox="1">
            <a:spLocks noChangeArrowheads="1"/>
          </p:cNvSpPr>
          <p:nvPr/>
        </p:nvSpPr>
        <p:spPr bwMode="auto">
          <a:xfrm>
            <a:off x="2286000" y="3962400"/>
            <a:ext cx="722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A</a:t>
            </a:r>
          </a:p>
        </p:txBody>
      </p:sp>
      <p:sp>
        <p:nvSpPr>
          <p:cNvPr id="10247" name="TextBox 21"/>
          <p:cNvSpPr txBox="1">
            <a:spLocks noChangeArrowheads="1"/>
          </p:cNvSpPr>
          <p:nvPr/>
        </p:nvSpPr>
        <p:spPr bwMode="auto">
          <a:xfrm>
            <a:off x="2819400" y="3730625"/>
            <a:ext cx="7334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B</a:t>
            </a:r>
          </a:p>
        </p:txBody>
      </p:sp>
      <p:sp>
        <p:nvSpPr>
          <p:cNvPr id="10248" name="TextBox 22"/>
          <p:cNvSpPr txBox="1">
            <a:spLocks noChangeArrowheads="1"/>
          </p:cNvSpPr>
          <p:nvPr/>
        </p:nvSpPr>
        <p:spPr bwMode="auto">
          <a:xfrm>
            <a:off x="3276600" y="3352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C</a:t>
            </a:r>
          </a:p>
        </p:txBody>
      </p:sp>
      <p:sp>
        <p:nvSpPr>
          <p:cNvPr id="10249" name="TextBox 23"/>
          <p:cNvSpPr txBox="1">
            <a:spLocks noChangeArrowheads="1"/>
          </p:cNvSpPr>
          <p:nvPr/>
        </p:nvSpPr>
        <p:spPr bwMode="auto">
          <a:xfrm>
            <a:off x="3810000" y="30480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D</a:t>
            </a:r>
          </a:p>
        </p:txBody>
      </p:sp>
      <p:sp>
        <p:nvSpPr>
          <p:cNvPr id="10250" name="TextBox 23"/>
          <p:cNvSpPr txBox="1">
            <a:spLocks noChangeArrowheads="1"/>
          </p:cNvSpPr>
          <p:nvPr/>
        </p:nvSpPr>
        <p:spPr bwMode="auto">
          <a:xfrm>
            <a:off x="4343400" y="2590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E</a:t>
            </a:r>
          </a:p>
        </p:txBody>
      </p:sp>
      <p:sp>
        <p:nvSpPr>
          <p:cNvPr id="10251" name="TextBox 23"/>
          <p:cNvSpPr txBox="1">
            <a:spLocks noChangeArrowheads="1"/>
          </p:cNvSpPr>
          <p:nvPr/>
        </p:nvSpPr>
        <p:spPr bwMode="auto">
          <a:xfrm>
            <a:off x="4953000" y="21336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F</a:t>
            </a:r>
          </a:p>
        </p:txBody>
      </p:sp>
    </p:spTree>
    <p:extLst>
      <p:ext uri="{BB962C8B-B14F-4D97-AF65-F5344CB8AC3E}">
        <p14:creationId xmlns:p14="http://schemas.microsoft.com/office/powerpoint/2010/main" val="2822153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latin typeface="Arial" panose="020B0604020202020204" pitchFamily="34" charset="0"/>
              </a:rPr>
              <a:t>Table</a:t>
            </a:r>
          </a:p>
        </p:txBody>
      </p:sp>
      <p:graphicFrame>
        <p:nvGraphicFramePr>
          <p:cNvPr id="20549" name="Group 69"/>
          <p:cNvGraphicFramePr>
            <a:graphicFrameLocks noGrp="1"/>
          </p:cNvGraphicFramePr>
          <p:nvPr>
            <p:ph idx="1"/>
          </p:nvPr>
        </p:nvGraphicFramePr>
        <p:xfrm>
          <a:off x="838200" y="1828800"/>
          <a:ext cx="7467600" cy="3135316"/>
        </p:xfrm>
        <a:graphic>
          <a:graphicData uri="http://schemas.openxmlformats.org/drawingml/2006/table">
            <a:tbl>
              <a:tblPr/>
              <a:tblGrid>
                <a:gridCol w="1684338"/>
                <a:gridCol w="1174750"/>
                <a:gridCol w="1152525"/>
                <a:gridCol w="1149350"/>
                <a:gridCol w="1157287"/>
                <a:gridCol w="1149350"/>
              </a:tblGrid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95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267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454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6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3742305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93</Words>
  <Application>Microsoft Office PowerPoint</Application>
  <PresentationFormat>On-screen Show (4:3)</PresentationFormat>
  <Paragraphs>70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 Circular Diagram</vt:lpstr>
      <vt:lpstr>Pie Chart</vt:lpstr>
      <vt:lpstr>Bar Chart</vt:lpstr>
      <vt:lpstr>Table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Nasrin</dc:creator>
  <cp:lastModifiedBy>Nasrin</cp:lastModifiedBy>
  <cp:revision>1</cp:revision>
  <dcterms:created xsi:type="dcterms:W3CDTF">2015-12-16T14:21:48Z</dcterms:created>
  <dcterms:modified xsi:type="dcterms:W3CDTF">2015-12-16T14:23:42Z</dcterms:modified>
</cp:coreProperties>
</file>