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85" r:id="rId2"/>
    <p:sldId id="288" r:id="rId3"/>
    <p:sldId id="281" r:id="rId4"/>
    <p:sldId id="280" r:id="rId5"/>
    <p:sldId id="286" r:id="rId6"/>
  </p:sldIdLst>
  <p:sldSz cx="9144000" cy="6858000" type="screen4x3"/>
  <p:notesSz cx="6858000" cy="91440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001">
          <p15:clr>
            <a:srgbClr val="A4A3A4"/>
          </p15:clr>
        </p15:guide>
        <p15:guide id="2" orient="horz" pos="935">
          <p15:clr>
            <a:srgbClr val="A4A3A4"/>
          </p15:clr>
        </p15:guide>
        <p15:guide id="3" orient="horz" pos="164">
          <p15:clr>
            <a:srgbClr val="A4A3A4"/>
          </p15:clr>
        </p15:guide>
        <p15:guide id="4" orient="horz" pos="3884">
          <p15:clr>
            <a:srgbClr val="A4A3A4"/>
          </p15:clr>
        </p15:guide>
        <p15:guide id="5" orient="horz" pos="1207">
          <p15:clr>
            <a:srgbClr val="A4A3A4"/>
          </p15:clr>
        </p15:guide>
        <p15:guide id="6" pos="476">
          <p15:clr>
            <a:srgbClr val="A4A3A4"/>
          </p15:clr>
        </p15:guide>
        <p15:guide id="7" pos="551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DEEB"/>
    <a:srgbClr val="8CADCE"/>
    <a:srgbClr val="FFFF66"/>
    <a:srgbClr val="FFC993"/>
    <a:srgbClr val="FFD7AF"/>
    <a:srgbClr val="748ED6"/>
    <a:srgbClr val="A1E3FD"/>
    <a:srgbClr val="D0DC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68" autoAdjust="0"/>
    <p:restoredTop sz="98098" autoAdjust="0"/>
  </p:normalViewPr>
  <p:slideViewPr>
    <p:cSldViewPr>
      <p:cViewPr>
        <p:scale>
          <a:sx n="66" d="100"/>
          <a:sy n="66" d="100"/>
        </p:scale>
        <p:origin x="-756" y="-240"/>
      </p:cViewPr>
      <p:guideLst>
        <p:guide orient="horz" pos="2001"/>
        <p:guide orient="horz" pos="935"/>
        <p:guide orient="horz" pos="164"/>
        <p:guide orient="horz" pos="3884"/>
        <p:guide orient="horz" pos="1207"/>
        <p:guide pos="476"/>
        <p:guide pos="5511"/>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3" d="100"/>
          <a:sy n="83" d="100"/>
        </p:scale>
        <p:origin x="-1440" y="-90"/>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GB" altLang="en-US"/>
          </a:p>
        </p:txBody>
      </p:sp>
      <p:sp>
        <p:nvSpPr>
          <p:cNvPr id="3993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GB" altLang="en-US"/>
          </a:p>
        </p:txBody>
      </p:sp>
      <p:sp>
        <p:nvSpPr>
          <p:cNvPr id="3994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GB" altLang="en-US"/>
          </a:p>
        </p:txBody>
      </p:sp>
      <p:sp>
        <p:nvSpPr>
          <p:cNvPr id="3994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ABEBF458-298A-45D8-AA7E-2D04DF60F08B}" type="slidenum">
              <a:rPr lang="en-GB" altLang="en-US"/>
              <a:pPr>
                <a:defRPr/>
              </a:pPr>
              <a:t>‹#›</a:t>
            </a:fld>
            <a:endParaRPr lang="en-GB" altLang="en-US"/>
          </a:p>
        </p:txBody>
      </p:sp>
    </p:spTree>
    <p:extLst>
      <p:ext uri="{BB962C8B-B14F-4D97-AF65-F5344CB8AC3E}">
        <p14:creationId xmlns:p14="http://schemas.microsoft.com/office/powerpoint/2010/main" val="26259586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GB" altLang="en-US"/>
          </a:p>
        </p:txBody>
      </p:sp>
      <p:sp>
        <p:nvSpPr>
          <p:cNvPr id="4301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GB"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301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4301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GB" altLang="en-US"/>
          </a:p>
        </p:txBody>
      </p:sp>
      <p:sp>
        <p:nvSpPr>
          <p:cNvPr id="4301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7060066F-32FE-49A9-BEB2-A89A2577424A}" type="slidenum">
              <a:rPr lang="en-GB" altLang="en-US"/>
              <a:pPr>
                <a:defRPr/>
              </a:pPr>
              <a:t>‹#›</a:t>
            </a:fld>
            <a:endParaRPr lang="en-GB" altLang="en-US"/>
          </a:p>
        </p:txBody>
      </p:sp>
    </p:spTree>
    <p:extLst>
      <p:ext uri="{BB962C8B-B14F-4D97-AF65-F5344CB8AC3E}">
        <p14:creationId xmlns:p14="http://schemas.microsoft.com/office/powerpoint/2010/main" val="35024071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5CA3AB1-A2FD-4401-98C6-AA6238231234}" type="slidenum">
              <a:rPr lang="en-GB" altLang="en-US"/>
              <a:pPr/>
              <a:t>1</a:t>
            </a:fld>
            <a:endParaRPr lang="en-GB"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359201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361335F-9C03-4ACE-A3AB-4DA48DDEDD1D}" type="slidenum">
              <a:rPr lang="en-US" altLang="en-US"/>
              <a:pPr eaLnBrk="1" hangingPunct="1"/>
              <a:t>2</a:t>
            </a:fld>
            <a:endParaRPr lang="en-US" altLang="en-US"/>
          </a:p>
        </p:txBody>
      </p:sp>
      <p:sp>
        <p:nvSpPr>
          <p:cNvPr id="102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A2A8425-ADA2-428A-978A-1E5567F4019C}" type="slidenum">
              <a:rPr lang="en-GB" altLang="en-US"/>
              <a:pPr/>
              <a:t>3</a:t>
            </a:fld>
            <a:endParaRPr lang="en-GB" altLang="en-US"/>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14299549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4443C10-46BC-4E1C-8269-B4EE82DF01EA}" type="slidenum">
              <a:rPr lang="en-GB" altLang="en-US"/>
              <a:pPr/>
              <a:t>4</a:t>
            </a:fld>
            <a:endParaRPr lang="en-GB"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6430151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BA8C86D-B843-4C5E-8CA5-728AA1B40C87}" type="slidenum">
              <a:rPr lang="en-GB" altLang="en-US"/>
              <a:pPr/>
              <a:t>5</a:t>
            </a:fld>
            <a:endParaRPr lang="en-GB" altLang="en-US"/>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729886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0" descr="boat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 name="Rectangle 7"/>
          <p:cNvSpPr>
            <a:spLocks noGrp="1" noChangeArrowheads="1"/>
          </p:cNvSpPr>
          <p:nvPr>
            <p:ph type="subTitle" idx="1"/>
          </p:nvPr>
        </p:nvSpPr>
        <p:spPr>
          <a:xfrm>
            <a:off x="250825" y="4076700"/>
            <a:ext cx="8677275" cy="1152525"/>
          </a:xfrm>
        </p:spPr>
        <p:txBody>
          <a:bodyPr/>
          <a:lstStyle>
            <a:lvl1pPr marL="0" indent="0" algn="ctr">
              <a:buFontTx/>
              <a:buNone/>
              <a:defRPr sz="3600"/>
            </a:lvl1pPr>
          </a:lstStyle>
          <a:p>
            <a:pPr lvl="0"/>
            <a:r>
              <a:rPr lang="en-GB" altLang="en-US" noProof="0" smtClean="0"/>
              <a:t>Click to edit Master subtitle style</a:t>
            </a:r>
          </a:p>
        </p:txBody>
      </p:sp>
      <p:sp>
        <p:nvSpPr>
          <p:cNvPr id="4102" name="Rectangle 6"/>
          <p:cNvSpPr>
            <a:spLocks noGrp="1" noChangeArrowheads="1"/>
          </p:cNvSpPr>
          <p:nvPr>
            <p:ph type="ctrTitle"/>
          </p:nvPr>
        </p:nvSpPr>
        <p:spPr>
          <a:xfrm>
            <a:off x="250825" y="80963"/>
            <a:ext cx="8677275" cy="2484437"/>
          </a:xfrm>
        </p:spPr>
        <p:txBody>
          <a:bodyPr/>
          <a:lstStyle>
            <a:lvl1pPr>
              <a:defRPr sz="4800"/>
            </a:lvl1pPr>
          </a:lstStyle>
          <a:p>
            <a:pPr lvl="0"/>
            <a:r>
              <a:rPr lang="en-GB" altLang="en-US" noProof="0" smtClean="0"/>
              <a:t>Click to edit Master title style</a:t>
            </a:r>
          </a:p>
        </p:txBody>
      </p:sp>
      <p:sp>
        <p:nvSpPr>
          <p:cNvPr id="5" name="Rectangle 11"/>
          <p:cNvSpPr>
            <a:spLocks noGrp="1" noChangeArrowheads="1"/>
          </p:cNvSpPr>
          <p:nvPr>
            <p:ph type="dt" sz="half" idx="10"/>
          </p:nvPr>
        </p:nvSpPr>
        <p:spPr bwMode="auto">
          <a:xfrm>
            <a:off x="457200" y="6605588"/>
            <a:ext cx="2133600" cy="2794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GB" altLang="en-US"/>
          </a:p>
        </p:txBody>
      </p:sp>
      <p:sp>
        <p:nvSpPr>
          <p:cNvPr id="6" name="Rectangle 12"/>
          <p:cNvSpPr>
            <a:spLocks noGrp="1" noChangeArrowheads="1"/>
          </p:cNvSpPr>
          <p:nvPr>
            <p:ph type="ftr" sz="quarter" idx="11"/>
          </p:nvPr>
        </p:nvSpPr>
        <p:spPr bwMode="auto">
          <a:xfrm>
            <a:off x="3124200" y="6605588"/>
            <a:ext cx="2895600" cy="2794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GB" altLang="en-US"/>
          </a:p>
        </p:txBody>
      </p:sp>
      <p:sp>
        <p:nvSpPr>
          <p:cNvPr id="7" name="Rectangle 13"/>
          <p:cNvSpPr>
            <a:spLocks noGrp="1" noChangeArrowheads="1"/>
          </p:cNvSpPr>
          <p:nvPr>
            <p:ph type="sldNum" sz="quarter" idx="12"/>
          </p:nvPr>
        </p:nvSpPr>
        <p:spPr bwMode="auto">
          <a:xfrm>
            <a:off x="6553200" y="6605588"/>
            <a:ext cx="2133600" cy="2794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48665D85-EAC6-4069-8772-24016DCA0EBF}" type="slidenum">
              <a:rPr lang="en-GB" altLang="en-US"/>
              <a:pPr>
                <a:defRPr/>
              </a:pPr>
              <a:t>‹#›</a:t>
            </a:fld>
            <a:endParaRPr lang="en-GB" altLang="en-US"/>
          </a:p>
        </p:txBody>
      </p:sp>
    </p:spTree>
    <p:extLst>
      <p:ext uri="{BB962C8B-B14F-4D97-AF65-F5344CB8AC3E}">
        <p14:creationId xmlns:p14="http://schemas.microsoft.com/office/powerpoint/2010/main" val="1459626325"/>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2684547"/>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7025" y="152400"/>
            <a:ext cx="2071688" cy="644525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52400"/>
            <a:ext cx="6067425" cy="6445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47695298"/>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76263" y="152400"/>
            <a:ext cx="8172450" cy="1296988"/>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57200" y="2528888"/>
            <a:ext cx="8291513" cy="4068762"/>
          </a:xfrm>
        </p:spPr>
        <p:txBody>
          <a:bodyPr/>
          <a:lstStyle/>
          <a:p>
            <a:pPr lvl="0"/>
            <a:endParaRPr lang="en-GB" noProof="0" smtClean="0"/>
          </a:p>
        </p:txBody>
      </p:sp>
    </p:spTree>
    <p:extLst>
      <p:ext uri="{BB962C8B-B14F-4D97-AF65-F5344CB8AC3E}">
        <p14:creationId xmlns:p14="http://schemas.microsoft.com/office/powerpoint/2010/main" val="301130359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76263" y="152400"/>
            <a:ext cx="8172450" cy="1296988"/>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2528888"/>
            <a:ext cx="4068763" cy="40687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78363" y="2528888"/>
            <a:ext cx="4070350" cy="40687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60455952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066800"/>
            <a:ext cx="8229600" cy="3700463"/>
          </a:xfrm>
        </p:spPr>
        <p:txBody>
          <a:bodyPr/>
          <a:lstStyle/>
          <a:p>
            <a:pPr lvl="0"/>
            <a:endParaRPr lang="en-GB" noProof="0" smtClean="0"/>
          </a:p>
        </p:txBody>
      </p:sp>
      <p:sp>
        <p:nvSpPr>
          <p:cNvPr id="4"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707D7BEE-4EF4-4C28-A5F3-32D99A44AB2C}" type="slidenum">
              <a:rPr lang="en-US" altLang="en-US"/>
              <a:pPr>
                <a:defRPr/>
              </a:pPr>
              <a:t>‹#›</a:t>
            </a:fld>
            <a:endParaRPr lang="en-US" altLang="en-US"/>
          </a:p>
        </p:txBody>
      </p:sp>
    </p:spTree>
    <p:extLst>
      <p:ext uri="{BB962C8B-B14F-4D97-AF65-F5344CB8AC3E}">
        <p14:creationId xmlns:p14="http://schemas.microsoft.com/office/powerpoint/2010/main" val="1554174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3060710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053112058"/>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528888"/>
            <a:ext cx="4068763" cy="40687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78363" y="2528888"/>
            <a:ext cx="4070350" cy="40687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65286795"/>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660479416"/>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823940840"/>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15697026"/>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919207792"/>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214238580"/>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6" descr="boat2-2"/>
          <p:cNvPicPr>
            <a:picLocks noChangeAspect="1" noChangeArrowheads="1"/>
          </p:cNvPicPr>
          <p:nvPr userDrawn="1"/>
        </p:nvPicPr>
        <p:blipFill>
          <a:blip r:embed="rId16">
            <a:extLst>
              <a:ext uri="{28A0092B-C50C-407E-A947-70E740481C1C}">
                <a14:useLocalDpi xmlns:a14="http://schemas.microsoft.com/office/drawing/2010/main" val="0"/>
              </a:ext>
            </a:extLst>
          </a:blip>
          <a:srcRect t="4318" r="6250" b="1930"/>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576263" y="152400"/>
            <a:ext cx="8172450" cy="129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smtClean="0"/>
              <a:t>Click to edit Master title style</a:t>
            </a:r>
          </a:p>
        </p:txBody>
      </p:sp>
      <p:sp>
        <p:nvSpPr>
          <p:cNvPr id="1028" name="Rectangle 3"/>
          <p:cNvSpPr>
            <a:spLocks noGrp="1" noChangeArrowheads="1"/>
          </p:cNvSpPr>
          <p:nvPr>
            <p:ph type="body" idx="1"/>
          </p:nvPr>
        </p:nvSpPr>
        <p:spPr bwMode="auto">
          <a:xfrm>
            <a:off x="457200" y="2528888"/>
            <a:ext cx="8291513" cy="4068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6" r:id="rId14"/>
  </p:sldLayoutIdLst>
  <p:transition>
    <p:wipe dir="r"/>
  </p:transition>
  <p:txStyles>
    <p:titleStyle>
      <a:lvl1pPr algn="ctr" rtl="0" eaLnBrk="0" fontAlgn="base" hangingPunct="0">
        <a:spcBef>
          <a:spcPct val="0"/>
        </a:spcBef>
        <a:spcAft>
          <a:spcPct val="0"/>
        </a:spcAft>
        <a:defRPr sz="4000" b="1" kern="1200">
          <a:solidFill>
            <a:schemeClr val="tx2"/>
          </a:solidFill>
          <a:latin typeface="+mj-lt"/>
          <a:ea typeface="+mj-ea"/>
          <a:cs typeface="+mj-cs"/>
        </a:defRPr>
      </a:lvl1pPr>
      <a:lvl2pPr algn="ctr" rtl="0" eaLnBrk="0" fontAlgn="base" hangingPunct="0">
        <a:spcBef>
          <a:spcPct val="0"/>
        </a:spcBef>
        <a:spcAft>
          <a:spcPct val="0"/>
        </a:spcAft>
        <a:defRPr sz="4000" b="1">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000" b="1">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000" b="1">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000" b="1">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000" b="1">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000" b="1">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000" b="1">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000" b="1">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b="1"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p:txBody>
          <a:bodyPr/>
          <a:lstStyle/>
          <a:p>
            <a:pPr eaLnBrk="1" hangingPunct="1"/>
            <a:r>
              <a:rPr lang="en-GB" altLang="en-US" smtClean="0"/>
              <a:t>Ocean Wave Template</a:t>
            </a:r>
          </a:p>
        </p:txBody>
      </p:sp>
      <p:sp>
        <p:nvSpPr>
          <p:cNvPr id="5123" name="Rectangle 5"/>
          <p:cNvSpPr>
            <a:spLocks noGrp="1" noChangeArrowheads="1"/>
          </p:cNvSpPr>
          <p:nvPr>
            <p:ph type="subTitle" idx="1"/>
          </p:nvPr>
        </p:nvSpPr>
        <p:spPr>
          <a:xfrm>
            <a:off x="250825" y="4005263"/>
            <a:ext cx="8677275" cy="1152525"/>
          </a:xfrm>
        </p:spPr>
        <p:txBody>
          <a:bodyPr/>
          <a:lstStyle/>
          <a:p>
            <a:pPr eaLnBrk="1" hangingPunct="1"/>
            <a:r>
              <a:rPr lang="en-GB" altLang="en-US" sz="4800" smtClean="0"/>
              <a:t>Your name</a:t>
            </a:r>
          </a:p>
        </p:txBody>
      </p:sp>
      <p:sp>
        <p:nvSpPr>
          <p:cNvPr id="4" name="TextBox 4"/>
          <p:cNvSpPr txBox="1">
            <a:spLocks noChangeArrowheads="1"/>
          </p:cNvSpPr>
          <p:nvPr/>
        </p:nvSpPr>
        <p:spPr bwMode="auto">
          <a:xfrm>
            <a:off x="3383868" y="1520788"/>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t>irppt.com</a:t>
            </a:r>
          </a:p>
          <a:p>
            <a:pPr algn="ctr" eaLnBrk="1" hangingPunct="1"/>
            <a:r>
              <a:rPr lang="fa-IR" sz="2400" dirty="0"/>
              <a:t>مرکز پاورپوینت مادسیج</a:t>
            </a: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36"/>
          <p:cNvGraphicFramePr>
            <a:graphicFrameLocks noChangeAspect="1"/>
          </p:cNvGraphicFramePr>
          <p:nvPr/>
        </p:nvGraphicFramePr>
        <p:xfrm>
          <a:off x="1371600" y="1447800"/>
          <a:ext cx="6400800" cy="4351338"/>
        </p:xfrm>
        <a:graphic>
          <a:graphicData uri="http://schemas.openxmlformats.org/presentationml/2006/ole">
            <mc:AlternateContent xmlns:mc="http://schemas.openxmlformats.org/markup-compatibility/2006">
              <mc:Choice xmlns:v="urn:schemas-microsoft-com:vml" Requires="v">
                <p:oleObj spid="_x0000_s12290" name="Chart" r:id="rId4" imgW="10925113" imgH="7419934" progId="MSGraph.Chart.8">
                  <p:embed followColorScheme="full"/>
                </p:oleObj>
              </mc:Choice>
              <mc:Fallback>
                <p:oleObj name="Chart" r:id="rId4" imgW="10925113" imgH="7419934" progId="MSGraph.Chart.8">
                  <p:embed followColorScheme="full"/>
                  <p:pic>
                    <p:nvPicPr>
                      <p:cNvPr id="0" name=""/>
                      <p:cNvPicPr>
                        <a:picLocks noChangeAspect="1" noChangeArrowheads="1"/>
                      </p:cNvPicPr>
                      <p:nvPr/>
                    </p:nvPicPr>
                    <p:blipFill>
                      <a:blip r:embed="rId5"/>
                      <a:srcRect/>
                      <a:stretch>
                        <a:fillRect/>
                      </a:stretch>
                    </p:blipFill>
                    <p:spPr bwMode="auto">
                      <a:xfrm>
                        <a:off x="1371600" y="1447800"/>
                        <a:ext cx="640080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32999"/>
                                </a:schemeClr>
                              </a:outerShdw>
                            </a:effectLst>
                          </a14:hiddenEffects>
                        </a:ext>
                      </a:extLst>
                    </p:spPr>
                  </p:pic>
                </p:oleObj>
              </mc:Fallback>
            </mc:AlternateContent>
          </a:graphicData>
        </a:graphic>
      </p:graphicFrame>
      <p:sp>
        <p:nvSpPr>
          <p:cNvPr id="5123" name="Text Box 33"/>
          <p:cNvSpPr txBox="1">
            <a:spLocks noChangeArrowheads="1"/>
          </p:cNvSpPr>
          <p:nvPr/>
        </p:nvSpPr>
        <p:spPr bwMode="auto">
          <a:xfrm>
            <a:off x="2590800" y="5791200"/>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en-US" sz="2800" b="1"/>
              <a:t>PowerPoint</a:t>
            </a:r>
            <a:r>
              <a:rPr lang="en-US" altLang="en-US" sz="2800"/>
              <a:t> chart object</a:t>
            </a:r>
            <a:endParaRPr lang="en-US" altLang="en-US"/>
          </a:p>
        </p:txBody>
      </p:sp>
    </p:spTree>
    <p:extLst>
      <p:ext uri="{BB962C8B-B14F-4D97-AF65-F5344CB8AC3E}">
        <p14:creationId xmlns:p14="http://schemas.microsoft.com/office/powerpoint/2010/main" val="4149429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extLst>
            <a:ext uri="{91240B29-F687-4F45-9708-019B960494DF}">
              <a14:hiddenLine xmlns:a14="http://schemas.microsoft.com/office/drawing/2010/main" w="9525">
                <a:solidFill>
                  <a:schemeClr val="tx1"/>
                </a:solidFill>
                <a:miter lim="800000"/>
                <a:headEnd type="none" w="med" len="med"/>
                <a:tailEnd type="none" w="med" len="med"/>
              </a14:hiddenLine>
            </a:ext>
          </a:extLst>
        </p:spPr>
        <p:txBody>
          <a:bodyPr/>
          <a:lstStyle/>
          <a:p>
            <a:pPr eaLnBrk="1" hangingPunct="1"/>
            <a:r>
              <a:rPr lang="en-GB" altLang="en-US" smtClean="0"/>
              <a:t>Example of a table</a:t>
            </a:r>
            <a:endParaRPr lang="en-US" altLang="en-US" smtClean="0"/>
          </a:p>
        </p:txBody>
      </p:sp>
      <p:graphicFrame>
        <p:nvGraphicFramePr>
          <p:cNvPr id="85029" name="Group 37"/>
          <p:cNvGraphicFramePr>
            <a:graphicFrameLocks noGrp="1"/>
          </p:cNvGraphicFramePr>
          <p:nvPr>
            <p:ph type="tbl" idx="1"/>
          </p:nvPr>
        </p:nvGraphicFramePr>
        <p:xfrm>
          <a:off x="1149350" y="2384425"/>
          <a:ext cx="7458075" cy="3349627"/>
        </p:xfrm>
        <a:graphic>
          <a:graphicData uri="http://schemas.openxmlformats.org/drawingml/2006/table">
            <a:tbl>
              <a:tblPr/>
              <a:tblGrid>
                <a:gridCol w="3730625"/>
                <a:gridCol w="3727450"/>
              </a:tblGrid>
              <a:tr h="477838">
                <a:tc>
                  <a:txBody>
                    <a:bodyPr/>
                    <a:lstStyle>
                      <a:lvl1pPr>
                        <a:spcBef>
                          <a:spcPct val="20000"/>
                        </a:spcBef>
                        <a:defRPr sz="2800" b="1">
                          <a:solidFill>
                            <a:schemeClr val="tx1"/>
                          </a:solidFill>
                          <a:latin typeface="Arial" panose="020B0604020202020204" pitchFamily="34" charset="0"/>
                          <a:cs typeface="Arial" panose="020B0604020202020204" pitchFamily="34" charset="0"/>
                        </a:defRPr>
                      </a:lvl1pPr>
                      <a:lvl2pPr indent="165100">
                        <a:spcBef>
                          <a:spcPct val="20000"/>
                        </a:spcBef>
                        <a:defRPr sz="2400" b="1">
                          <a:solidFill>
                            <a:schemeClr val="tx1"/>
                          </a:solidFill>
                          <a:latin typeface="Arial" panose="020B0604020202020204" pitchFamily="34" charset="0"/>
                          <a:cs typeface="Arial" panose="020B0604020202020204" pitchFamily="34" charset="0"/>
                        </a:defRPr>
                      </a:lvl2pPr>
                      <a:lvl3pPr indent="165100">
                        <a:spcBef>
                          <a:spcPct val="20000"/>
                        </a:spcBef>
                        <a:defRPr sz="2000" b="1">
                          <a:solidFill>
                            <a:schemeClr val="tx1"/>
                          </a:solidFill>
                          <a:latin typeface="Arial" panose="020B0604020202020204" pitchFamily="34" charset="0"/>
                          <a:cs typeface="Arial" panose="020B0604020202020204" pitchFamily="34" charset="0"/>
                        </a:defRPr>
                      </a:lvl3pPr>
                      <a:lvl4pPr indent="149225">
                        <a:spcBef>
                          <a:spcPct val="20000"/>
                        </a:spcBef>
                        <a:defRPr b="1">
                          <a:solidFill>
                            <a:schemeClr val="tx1"/>
                          </a:solidFill>
                          <a:latin typeface="Arial" panose="020B0604020202020204" pitchFamily="34" charset="0"/>
                          <a:cs typeface="Arial" panose="020B0604020202020204" pitchFamily="34" charset="0"/>
                        </a:defRPr>
                      </a:lvl4pPr>
                      <a:lvl5pPr indent="100013">
                        <a:spcBef>
                          <a:spcPct val="20000"/>
                        </a:spcBef>
                        <a:defRPr b="1">
                          <a:solidFill>
                            <a:schemeClr val="tx1"/>
                          </a:solidFill>
                          <a:latin typeface="Arial" panose="020B0604020202020204" pitchFamily="34" charset="0"/>
                          <a:cs typeface="Arial" panose="020B0604020202020204" pitchFamily="34" charset="0"/>
                        </a:defRPr>
                      </a:lvl5pPr>
                      <a:lvl6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6pPr>
                      <a:lvl7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7pPr>
                      <a:lvl8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8pPr>
                      <a:lvl9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Title</a:t>
                      </a:r>
                      <a:endParaRPr kumimoji="0" lang="en-US"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b="1">
                          <a:solidFill>
                            <a:schemeClr val="tx1"/>
                          </a:solidFill>
                          <a:latin typeface="Arial" panose="020B0604020202020204" pitchFamily="34" charset="0"/>
                          <a:cs typeface="Arial" panose="020B0604020202020204" pitchFamily="34" charset="0"/>
                        </a:defRPr>
                      </a:lvl1pPr>
                      <a:lvl2pPr indent="165100">
                        <a:spcBef>
                          <a:spcPct val="20000"/>
                        </a:spcBef>
                        <a:defRPr sz="2400" b="1">
                          <a:solidFill>
                            <a:schemeClr val="tx1"/>
                          </a:solidFill>
                          <a:latin typeface="Arial" panose="020B0604020202020204" pitchFamily="34" charset="0"/>
                          <a:cs typeface="Arial" panose="020B0604020202020204" pitchFamily="34" charset="0"/>
                        </a:defRPr>
                      </a:lvl2pPr>
                      <a:lvl3pPr indent="165100">
                        <a:spcBef>
                          <a:spcPct val="20000"/>
                        </a:spcBef>
                        <a:defRPr sz="2000" b="1">
                          <a:solidFill>
                            <a:schemeClr val="tx1"/>
                          </a:solidFill>
                          <a:latin typeface="Arial" panose="020B0604020202020204" pitchFamily="34" charset="0"/>
                          <a:cs typeface="Arial" panose="020B0604020202020204" pitchFamily="34" charset="0"/>
                        </a:defRPr>
                      </a:lvl3pPr>
                      <a:lvl4pPr indent="149225">
                        <a:spcBef>
                          <a:spcPct val="20000"/>
                        </a:spcBef>
                        <a:defRPr b="1">
                          <a:solidFill>
                            <a:schemeClr val="tx1"/>
                          </a:solidFill>
                          <a:latin typeface="Arial" panose="020B0604020202020204" pitchFamily="34" charset="0"/>
                          <a:cs typeface="Arial" panose="020B0604020202020204" pitchFamily="34" charset="0"/>
                        </a:defRPr>
                      </a:lvl4pPr>
                      <a:lvl5pPr indent="100013">
                        <a:spcBef>
                          <a:spcPct val="20000"/>
                        </a:spcBef>
                        <a:defRPr b="1">
                          <a:solidFill>
                            <a:schemeClr val="tx1"/>
                          </a:solidFill>
                          <a:latin typeface="Arial" panose="020B0604020202020204" pitchFamily="34" charset="0"/>
                          <a:cs typeface="Arial" panose="020B0604020202020204" pitchFamily="34" charset="0"/>
                        </a:defRPr>
                      </a:lvl5pPr>
                      <a:lvl6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6pPr>
                      <a:lvl7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7pPr>
                      <a:lvl8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8pPr>
                      <a:lvl9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Title</a:t>
                      </a:r>
                      <a:endParaRPr kumimoji="0" lang="en-US"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r>
              <a:tr h="479425">
                <a:tc>
                  <a:txBody>
                    <a:bodyPr/>
                    <a:lstStyle>
                      <a:lvl1pPr>
                        <a:spcBef>
                          <a:spcPct val="20000"/>
                        </a:spcBef>
                        <a:defRPr sz="2800" b="1">
                          <a:solidFill>
                            <a:schemeClr val="tx1"/>
                          </a:solidFill>
                          <a:latin typeface="Arial" panose="020B0604020202020204" pitchFamily="34" charset="0"/>
                          <a:cs typeface="Arial" panose="020B0604020202020204" pitchFamily="34" charset="0"/>
                        </a:defRPr>
                      </a:lvl1pPr>
                      <a:lvl2pPr indent="165100">
                        <a:spcBef>
                          <a:spcPct val="20000"/>
                        </a:spcBef>
                        <a:defRPr sz="2400" b="1">
                          <a:solidFill>
                            <a:schemeClr val="tx1"/>
                          </a:solidFill>
                          <a:latin typeface="Arial" panose="020B0604020202020204" pitchFamily="34" charset="0"/>
                          <a:cs typeface="Arial" panose="020B0604020202020204" pitchFamily="34" charset="0"/>
                        </a:defRPr>
                      </a:lvl2pPr>
                      <a:lvl3pPr indent="165100">
                        <a:spcBef>
                          <a:spcPct val="20000"/>
                        </a:spcBef>
                        <a:defRPr sz="2000" b="1">
                          <a:solidFill>
                            <a:schemeClr val="tx1"/>
                          </a:solidFill>
                          <a:latin typeface="Arial" panose="020B0604020202020204" pitchFamily="34" charset="0"/>
                          <a:cs typeface="Arial" panose="020B0604020202020204" pitchFamily="34" charset="0"/>
                        </a:defRPr>
                      </a:lvl3pPr>
                      <a:lvl4pPr indent="149225">
                        <a:spcBef>
                          <a:spcPct val="20000"/>
                        </a:spcBef>
                        <a:defRPr b="1">
                          <a:solidFill>
                            <a:schemeClr val="tx1"/>
                          </a:solidFill>
                          <a:latin typeface="Arial" panose="020B0604020202020204" pitchFamily="34" charset="0"/>
                          <a:cs typeface="Arial" panose="020B0604020202020204" pitchFamily="34" charset="0"/>
                        </a:defRPr>
                      </a:lvl4pPr>
                      <a:lvl5pPr indent="100013">
                        <a:spcBef>
                          <a:spcPct val="20000"/>
                        </a:spcBef>
                        <a:defRPr b="1">
                          <a:solidFill>
                            <a:schemeClr val="tx1"/>
                          </a:solidFill>
                          <a:latin typeface="Arial" panose="020B0604020202020204" pitchFamily="34" charset="0"/>
                          <a:cs typeface="Arial" panose="020B0604020202020204" pitchFamily="34" charset="0"/>
                        </a:defRPr>
                      </a:lvl5pPr>
                      <a:lvl6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6pPr>
                      <a:lvl7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7pPr>
                      <a:lvl8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8pPr>
                      <a:lvl9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4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Data</a:t>
                      </a:r>
                      <a:endParaRPr kumimoji="0" lang="en-US" altLang="en-US" sz="2400" b="1"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lvl1pPr>
                        <a:spcBef>
                          <a:spcPct val="20000"/>
                        </a:spcBef>
                        <a:defRPr sz="2800" b="1">
                          <a:solidFill>
                            <a:schemeClr val="tx1"/>
                          </a:solidFill>
                          <a:latin typeface="Arial" panose="020B0604020202020204" pitchFamily="34" charset="0"/>
                          <a:cs typeface="Arial" panose="020B0604020202020204" pitchFamily="34" charset="0"/>
                        </a:defRPr>
                      </a:lvl1pPr>
                      <a:lvl2pPr indent="165100">
                        <a:spcBef>
                          <a:spcPct val="20000"/>
                        </a:spcBef>
                        <a:defRPr sz="2400" b="1">
                          <a:solidFill>
                            <a:schemeClr val="tx1"/>
                          </a:solidFill>
                          <a:latin typeface="Arial" panose="020B0604020202020204" pitchFamily="34" charset="0"/>
                          <a:cs typeface="Arial" panose="020B0604020202020204" pitchFamily="34" charset="0"/>
                        </a:defRPr>
                      </a:lvl2pPr>
                      <a:lvl3pPr indent="165100">
                        <a:spcBef>
                          <a:spcPct val="20000"/>
                        </a:spcBef>
                        <a:defRPr sz="2000" b="1">
                          <a:solidFill>
                            <a:schemeClr val="tx1"/>
                          </a:solidFill>
                          <a:latin typeface="Arial" panose="020B0604020202020204" pitchFamily="34" charset="0"/>
                          <a:cs typeface="Arial" panose="020B0604020202020204" pitchFamily="34" charset="0"/>
                        </a:defRPr>
                      </a:lvl3pPr>
                      <a:lvl4pPr indent="149225">
                        <a:spcBef>
                          <a:spcPct val="20000"/>
                        </a:spcBef>
                        <a:defRPr b="1">
                          <a:solidFill>
                            <a:schemeClr val="tx1"/>
                          </a:solidFill>
                          <a:latin typeface="Arial" panose="020B0604020202020204" pitchFamily="34" charset="0"/>
                          <a:cs typeface="Arial" panose="020B0604020202020204" pitchFamily="34" charset="0"/>
                        </a:defRPr>
                      </a:lvl4pPr>
                      <a:lvl5pPr indent="100013">
                        <a:spcBef>
                          <a:spcPct val="20000"/>
                        </a:spcBef>
                        <a:defRPr b="1">
                          <a:solidFill>
                            <a:schemeClr val="tx1"/>
                          </a:solidFill>
                          <a:latin typeface="Arial" panose="020B0604020202020204" pitchFamily="34" charset="0"/>
                          <a:cs typeface="Arial" panose="020B0604020202020204" pitchFamily="34" charset="0"/>
                        </a:defRPr>
                      </a:lvl5pPr>
                      <a:lvl6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6pPr>
                      <a:lvl7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7pPr>
                      <a:lvl8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8pPr>
                      <a:lvl9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4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Data</a:t>
                      </a:r>
                      <a:endParaRPr kumimoji="0" lang="en-US" altLang="en-US" sz="2400" b="1"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r>
              <a:tr h="477838">
                <a:tc>
                  <a:txBody>
                    <a:bodyPr/>
                    <a:lstStyle>
                      <a:lvl1pPr>
                        <a:spcBef>
                          <a:spcPct val="20000"/>
                        </a:spcBef>
                        <a:defRPr sz="2800" b="1">
                          <a:solidFill>
                            <a:schemeClr val="tx1"/>
                          </a:solidFill>
                          <a:latin typeface="Arial" panose="020B0604020202020204" pitchFamily="34" charset="0"/>
                          <a:cs typeface="Arial" panose="020B0604020202020204" pitchFamily="34" charset="0"/>
                        </a:defRPr>
                      </a:lvl1pPr>
                      <a:lvl2pPr indent="165100">
                        <a:spcBef>
                          <a:spcPct val="20000"/>
                        </a:spcBef>
                        <a:defRPr sz="2400" b="1">
                          <a:solidFill>
                            <a:schemeClr val="tx1"/>
                          </a:solidFill>
                          <a:latin typeface="Arial" panose="020B0604020202020204" pitchFamily="34" charset="0"/>
                          <a:cs typeface="Arial" panose="020B0604020202020204" pitchFamily="34" charset="0"/>
                        </a:defRPr>
                      </a:lvl2pPr>
                      <a:lvl3pPr indent="165100">
                        <a:spcBef>
                          <a:spcPct val="20000"/>
                        </a:spcBef>
                        <a:defRPr sz="2000" b="1">
                          <a:solidFill>
                            <a:schemeClr val="tx1"/>
                          </a:solidFill>
                          <a:latin typeface="Arial" panose="020B0604020202020204" pitchFamily="34" charset="0"/>
                          <a:cs typeface="Arial" panose="020B0604020202020204" pitchFamily="34" charset="0"/>
                        </a:defRPr>
                      </a:lvl3pPr>
                      <a:lvl4pPr indent="149225">
                        <a:spcBef>
                          <a:spcPct val="20000"/>
                        </a:spcBef>
                        <a:defRPr b="1">
                          <a:solidFill>
                            <a:schemeClr val="tx1"/>
                          </a:solidFill>
                          <a:latin typeface="Arial" panose="020B0604020202020204" pitchFamily="34" charset="0"/>
                          <a:cs typeface="Arial" panose="020B0604020202020204" pitchFamily="34" charset="0"/>
                        </a:defRPr>
                      </a:lvl4pPr>
                      <a:lvl5pPr indent="100013">
                        <a:spcBef>
                          <a:spcPct val="20000"/>
                        </a:spcBef>
                        <a:defRPr b="1">
                          <a:solidFill>
                            <a:schemeClr val="tx1"/>
                          </a:solidFill>
                          <a:latin typeface="Arial" panose="020B0604020202020204" pitchFamily="34" charset="0"/>
                          <a:cs typeface="Arial" panose="020B0604020202020204" pitchFamily="34" charset="0"/>
                        </a:defRPr>
                      </a:lvl5pPr>
                      <a:lvl6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6pPr>
                      <a:lvl7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7pPr>
                      <a:lvl8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8pPr>
                      <a:lvl9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400" b="1"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lvl1pPr>
                        <a:spcBef>
                          <a:spcPct val="20000"/>
                        </a:spcBef>
                        <a:defRPr sz="2800" b="1">
                          <a:solidFill>
                            <a:schemeClr val="tx1"/>
                          </a:solidFill>
                          <a:latin typeface="Arial" panose="020B0604020202020204" pitchFamily="34" charset="0"/>
                          <a:cs typeface="Arial" panose="020B0604020202020204" pitchFamily="34" charset="0"/>
                        </a:defRPr>
                      </a:lvl1pPr>
                      <a:lvl2pPr indent="165100">
                        <a:spcBef>
                          <a:spcPct val="20000"/>
                        </a:spcBef>
                        <a:defRPr sz="2400" b="1">
                          <a:solidFill>
                            <a:schemeClr val="tx1"/>
                          </a:solidFill>
                          <a:latin typeface="Arial" panose="020B0604020202020204" pitchFamily="34" charset="0"/>
                          <a:cs typeface="Arial" panose="020B0604020202020204" pitchFamily="34" charset="0"/>
                        </a:defRPr>
                      </a:lvl2pPr>
                      <a:lvl3pPr indent="165100">
                        <a:spcBef>
                          <a:spcPct val="20000"/>
                        </a:spcBef>
                        <a:defRPr sz="2000" b="1">
                          <a:solidFill>
                            <a:schemeClr val="tx1"/>
                          </a:solidFill>
                          <a:latin typeface="Arial" panose="020B0604020202020204" pitchFamily="34" charset="0"/>
                          <a:cs typeface="Arial" panose="020B0604020202020204" pitchFamily="34" charset="0"/>
                        </a:defRPr>
                      </a:lvl3pPr>
                      <a:lvl4pPr indent="149225">
                        <a:spcBef>
                          <a:spcPct val="20000"/>
                        </a:spcBef>
                        <a:defRPr b="1">
                          <a:solidFill>
                            <a:schemeClr val="tx1"/>
                          </a:solidFill>
                          <a:latin typeface="Arial" panose="020B0604020202020204" pitchFamily="34" charset="0"/>
                          <a:cs typeface="Arial" panose="020B0604020202020204" pitchFamily="34" charset="0"/>
                        </a:defRPr>
                      </a:lvl4pPr>
                      <a:lvl5pPr indent="100013">
                        <a:spcBef>
                          <a:spcPct val="20000"/>
                        </a:spcBef>
                        <a:defRPr b="1">
                          <a:solidFill>
                            <a:schemeClr val="tx1"/>
                          </a:solidFill>
                          <a:latin typeface="Arial" panose="020B0604020202020204" pitchFamily="34" charset="0"/>
                          <a:cs typeface="Arial" panose="020B0604020202020204" pitchFamily="34" charset="0"/>
                        </a:defRPr>
                      </a:lvl5pPr>
                      <a:lvl6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6pPr>
                      <a:lvl7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7pPr>
                      <a:lvl8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8pPr>
                      <a:lvl9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400" b="1"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r>
              <a:tr h="479425">
                <a:tc>
                  <a:txBody>
                    <a:bodyPr/>
                    <a:lstStyle>
                      <a:lvl1pPr>
                        <a:spcBef>
                          <a:spcPct val="20000"/>
                        </a:spcBef>
                        <a:defRPr sz="2800" b="1">
                          <a:solidFill>
                            <a:schemeClr val="tx1"/>
                          </a:solidFill>
                          <a:latin typeface="Arial" panose="020B0604020202020204" pitchFamily="34" charset="0"/>
                          <a:cs typeface="Arial" panose="020B0604020202020204" pitchFamily="34" charset="0"/>
                        </a:defRPr>
                      </a:lvl1pPr>
                      <a:lvl2pPr indent="165100">
                        <a:spcBef>
                          <a:spcPct val="20000"/>
                        </a:spcBef>
                        <a:defRPr sz="2400" b="1">
                          <a:solidFill>
                            <a:schemeClr val="tx1"/>
                          </a:solidFill>
                          <a:latin typeface="Arial" panose="020B0604020202020204" pitchFamily="34" charset="0"/>
                          <a:cs typeface="Arial" panose="020B0604020202020204" pitchFamily="34" charset="0"/>
                        </a:defRPr>
                      </a:lvl2pPr>
                      <a:lvl3pPr indent="165100">
                        <a:spcBef>
                          <a:spcPct val="20000"/>
                        </a:spcBef>
                        <a:defRPr sz="2000" b="1">
                          <a:solidFill>
                            <a:schemeClr val="tx1"/>
                          </a:solidFill>
                          <a:latin typeface="Arial" panose="020B0604020202020204" pitchFamily="34" charset="0"/>
                          <a:cs typeface="Arial" panose="020B0604020202020204" pitchFamily="34" charset="0"/>
                        </a:defRPr>
                      </a:lvl3pPr>
                      <a:lvl4pPr indent="149225">
                        <a:spcBef>
                          <a:spcPct val="20000"/>
                        </a:spcBef>
                        <a:defRPr b="1">
                          <a:solidFill>
                            <a:schemeClr val="tx1"/>
                          </a:solidFill>
                          <a:latin typeface="Arial" panose="020B0604020202020204" pitchFamily="34" charset="0"/>
                          <a:cs typeface="Arial" panose="020B0604020202020204" pitchFamily="34" charset="0"/>
                        </a:defRPr>
                      </a:lvl4pPr>
                      <a:lvl5pPr indent="100013">
                        <a:spcBef>
                          <a:spcPct val="20000"/>
                        </a:spcBef>
                        <a:defRPr b="1">
                          <a:solidFill>
                            <a:schemeClr val="tx1"/>
                          </a:solidFill>
                          <a:latin typeface="Arial" panose="020B0604020202020204" pitchFamily="34" charset="0"/>
                          <a:cs typeface="Arial" panose="020B0604020202020204" pitchFamily="34" charset="0"/>
                        </a:defRPr>
                      </a:lvl5pPr>
                      <a:lvl6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6pPr>
                      <a:lvl7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7pPr>
                      <a:lvl8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8pPr>
                      <a:lvl9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400" b="1"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lvl1pPr>
                        <a:spcBef>
                          <a:spcPct val="20000"/>
                        </a:spcBef>
                        <a:defRPr sz="2800" b="1">
                          <a:solidFill>
                            <a:schemeClr val="tx1"/>
                          </a:solidFill>
                          <a:latin typeface="Arial" panose="020B0604020202020204" pitchFamily="34" charset="0"/>
                          <a:cs typeface="Arial" panose="020B0604020202020204" pitchFamily="34" charset="0"/>
                        </a:defRPr>
                      </a:lvl1pPr>
                      <a:lvl2pPr indent="165100">
                        <a:spcBef>
                          <a:spcPct val="20000"/>
                        </a:spcBef>
                        <a:defRPr sz="2400" b="1">
                          <a:solidFill>
                            <a:schemeClr val="tx1"/>
                          </a:solidFill>
                          <a:latin typeface="Arial" panose="020B0604020202020204" pitchFamily="34" charset="0"/>
                          <a:cs typeface="Arial" panose="020B0604020202020204" pitchFamily="34" charset="0"/>
                        </a:defRPr>
                      </a:lvl2pPr>
                      <a:lvl3pPr indent="165100">
                        <a:spcBef>
                          <a:spcPct val="20000"/>
                        </a:spcBef>
                        <a:defRPr sz="2000" b="1">
                          <a:solidFill>
                            <a:schemeClr val="tx1"/>
                          </a:solidFill>
                          <a:latin typeface="Arial" panose="020B0604020202020204" pitchFamily="34" charset="0"/>
                          <a:cs typeface="Arial" panose="020B0604020202020204" pitchFamily="34" charset="0"/>
                        </a:defRPr>
                      </a:lvl3pPr>
                      <a:lvl4pPr indent="149225">
                        <a:spcBef>
                          <a:spcPct val="20000"/>
                        </a:spcBef>
                        <a:defRPr b="1">
                          <a:solidFill>
                            <a:schemeClr val="tx1"/>
                          </a:solidFill>
                          <a:latin typeface="Arial" panose="020B0604020202020204" pitchFamily="34" charset="0"/>
                          <a:cs typeface="Arial" panose="020B0604020202020204" pitchFamily="34" charset="0"/>
                        </a:defRPr>
                      </a:lvl4pPr>
                      <a:lvl5pPr indent="100013">
                        <a:spcBef>
                          <a:spcPct val="20000"/>
                        </a:spcBef>
                        <a:defRPr b="1">
                          <a:solidFill>
                            <a:schemeClr val="tx1"/>
                          </a:solidFill>
                          <a:latin typeface="Arial" panose="020B0604020202020204" pitchFamily="34" charset="0"/>
                          <a:cs typeface="Arial" panose="020B0604020202020204" pitchFamily="34" charset="0"/>
                        </a:defRPr>
                      </a:lvl5pPr>
                      <a:lvl6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6pPr>
                      <a:lvl7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7pPr>
                      <a:lvl8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8pPr>
                      <a:lvl9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400" b="1"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r>
              <a:tr h="477838">
                <a:tc>
                  <a:txBody>
                    <a:bodyPr/>
                    <a:lstStyle>
                      <a:lvl1pPr>
                        <a:spcBef>
                          <a:spcPct val="20000"/>
                        </a:spcBef>
                        <a:defRPr sz="2800" b="1">
                          <a:solidFill>
                            <a:schemeClr val="tx1"/>
                          </a:solidFill>
                          <a:latin typeface="Arial" panose="020B0604020202020204" pitchFamily="34" charset="0"/>
                          <a:cs typeface="Arial" panose="020B0604020202020204" pitchFamily="34" charset="0"/>
                        </a:defRPr>
                      </a:lvl1pPr>
                      <a:lvl2pPr indent="165100">
                        <a:spcBef>
                          <a:spcPct val="20000"/>
                        </a:spcBef>
                        <a:defRPr sz="2400" b="1">
                          <a:solidFill>
                            <a:schemeClr val="tx1"/>
                          </a:solidFill>
                          <a:latin typeface="Arial" panose="020B0604020202020204" pitchFamily="34" charset="0"/>
                          <a:cs typeface="Arial" panose="020B0604020202020204" pitchFamily="34" charset="0"/>
                        </a:defRPr>
                      </a:lvl2pPr>
                      <a:lvl3pPr indent="165100">
                        <a:spcBef>
                          <a:spcPct val="20000"/>
                        </a:spcBef>
                        <a:defRPr sz="2000" b="1">
                          <a:solidFill>
                            <a:schemeClr val="tx1"/>
                          </a:solidFill>
                          <a:latin typeface="Arial" panose="020B0604020202020204" pitchFamily="34" charset="0"/>
                          <a:cs typeface="Arial" panose="020B0604020202020204" pitchFamily="34" charset="0"/>
                        </a:defRPr>
                      </a:lvl3pPr>
                      <a:lvl4pPr indent="149225">
                        <a:spcBef>
                          <a:spcPct val="20000"/>
                        </a:spcBef>
                        <a:defRPr b="1">
                          <a:solidFill>
                            <a:schemeClr val="tx1"/>
                          </a:solidFill>
                          <a:latin typeface="Arial" panose="020B0604020202020204" pitchFamily="34" charset="0"/>
                          <a:cs typeface="Arial" panose="020B0604020202020204" pitchFamily="34" charset="0"/>
                        </a:defRPr>
                      </a:lvl4pPr>
                      <a:lvl5pPr indent="100013">
                        <a:spcBef>
                          <a:spcPct val="20000"/>
                        </a:spcBef>
                        <a:defRPr b="1">
                          <a:solidFill>
                            <a:schemeClr val="tx1"/>
                          </a:solidFill>
                          <a:latin typeface="Arial" panose="020B0604020202020204" pitchFamily="34" charset="0"/>
                          <a:cs typeface="Arial" panose="020B0604020202020204" pitchFamily="34" charset="0"/>
                        </a:defRPr>
                      </a:lvl5pPr>
                      <a:lvl6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6pPr>
                      <a:lvl7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7pPr>
                      <a:lvl8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8pPr>
                      <a:lvl9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400" b="1"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lvl1pPr>
                        <a:spcBef>
                          <a:spcPct val="20000"/>
                        </a:spcBef>
                        <a:defRPr sz="2800" b="1">
                          <a:solidFill>
                            <a:schemeClr val="tx1"/>
                          </a:solidFill>
                          <a:latin typeface="Arial" panose="020B0604020202020204" pitchFamily="34" charset="0"/>
                          <a:cs typeface="Arial" panose="020B0604020202020204" pitchFamily="34" charset="0"/>
                        </a:defRPr>
                      </a:lvl1pPr>
                      <a:lvl2pPr indent="165100">
                        <a:spcBef>
                          <a:spcPct val="20000"/>
                        </a:spcBef>
                        <a:defRPr sz="2400" b="1">
                          <a:solidFill>
                            <a:schemeClr val="tx1"/>
                          </a:solidFill>
                          <a:latin typeface="Arial" panose="020B0604020202020204" pitchFamily="34" charset="0"/>
                          <a:cs typeface="Arial" panose="020B0604020202020204" pitchFamily="34" charset="0"/>
                        </a:defRPr>
                      </a:lvl2pPr>
                      <a:lvl3pPr indent="165100">
                        <a:spcBef>
                          <a:spcPct val="20000"/>
                        </a:spcBef>
                        <a:defRPr sz="2000" b="1">
                          <a:solidFill>
                            <a:schemeClr val="tx1"/>
                          </a:solidFill>
                          <a:latin typeface="Arial" panose="020B0604020202020204" pitchFamily="34" charset="0"/>
                          <a:cs typeface="Arial" panose="020B0604020202020204" pitchFamily="34" charset="0"/>
                        </a:defRPr>
                      </a:lvl3pPr>
                      <a:lvl4pPr indent="149225">
                        <a:spcBef>
                          <a:spcPct val="20000"/>
                        </a:spcBef>
                        <a:defRPr b="1">
                          <a:solidFill>
                            <a:schemeClr val="tx1"/>
                          </a:solidFill>
                          <a:latin typeface="Arial" panose="020B0604020202020204" pitchFamily="34" charset="0"/>
                          <a:cs typeface="Arial" panose="020B0604020202020204" pitchFamily="34" charset="0"/>
                        </a:defRPr>
                      </a:lvl4pPr>
                      <a:lvl5pPr indent="100013">
                        <a:spcBef>
                          <a:spcPct val="20000"/>
                        </a:spcBef>
                        <a:defRPr b="1">
                          <a:solidFill>
                            <a:schemeClr val="tx1"/>
                          </a:solidFill>
                          <a:latin typeface="Arial" panose="020B0604020202020204" pitchFamily="34" charset="0"/>
                          <a:cs typeface="Arial" panose="020B0604020202020204" pitchFamily="34" charset="0"/>
                        </a:defRPr>
                      </a:lvl5pPr>
                      <a:lvl6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6pPr>
                      <a:lvl7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7pPr>
                      <a:lvl8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8pPr>
                      <a:lvl9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400" b="1"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r>
              <a:tr h="479425">
                <a:tc>
                  <a:txBody>
                    <a:bodyPr/>
                    <a:lstStyle>
                      <a:lvl1pPr>
                        <a:spcBef>
                          <a:spcPct val="20000"/>
                        </a:spcBef>
                        <a:defRPr sz="2800" b="1">
                          <a:solidFill>
                            <a:schemeClr val="tx1"/>
                          </a:solidFill>
                          <a:latin typeface="Arial" panose="020B0604020202020204" pitchFamily="34" charset="0"/>
                          <a:cs typeface="Arial" panose="020B0604020202020204" pitchFamily="34" charset="0"/>
                        </a:defRPr>
                      </a:lvl1pPr>
                      <a:lvl2pPr indent="165100">
                        <a:spcBef>
                          <a:spcPct val="20000"/>
                        </a:spcBef>
                        <a:defRPr sz="2400" b="1">
                          <a:solidFill>
                            <a:schemeClr val="tx1"/>
                          </a:solidFill>
                          <a:latin typeface="Arial" panose="020B0604020202020204" pitchFamily="34" charset="0"/>
                          <a:cs typeface="Arial" panose="020B0604020202020204" pitchFamily="34" charset="0"/>
                        </a:defRPr>
                      </a:lvl2pPr>
                      <a:lvl3pPr indent="165100">
                        <a:spcBef>
                          <a:spcPct val="20000"/>
                        </a:spcBef>
                        <a:defRPr sz="2000" b="1">
                          <a:solidFill>
                            <a:schemeClr val="tx1"/>
                          </a:solidFill>
                          <a:latin typeface="Arial" panose="020B0604020202020204" pitchFamily="34" charset="0"/>
                          <a:cs typeface="Arial" panose="020B0604020202020204" pitchFamily="34" charset="0"/>
                        </a:defRPr>
                      </a:lvl3pPr>
                      <a:lvl4pPr indent="149225">
                        <a:spcBef>
                          <a:spcPct val="20000"/>
                        </a:spcBef>
                        <a:defRPr b="1">
                          <a:solidFill>
                            <a:schemeClr val="tx1"/>
                          </a:solidFill>
                          <a:latin typeface="Arial" panose="020B0604020202020204" pitchFamily="34" charset="0"/>
                          <a:cs typeface="Arial" panose="020B0604020202020204" pitchFamily="34" charset="0"/>
                        </a:defRPr>
                      </a:lvl4pPr>
                      <a:lvl5pPr indent="100013">
                        <a:spcBef>
                          <a:spcPct val="20000"/>
                        </a:spcBef>
                        <a:defRPr b="1">
                          <a:solidFill>
                            <a:schemeClr val="tx1"/>
                          </a:solidFill>
                          <a:latin typeface="Arial" panose="020B0604020202020204" pitchFamily="34" charset="0"/>
                          <a:cs typeface="Arial" panose="020B0604020202020204" pitchFamily="34" charset="0"/>
                        </a:defRPr>
                      </a:lvl5pPr>
                      <a:lvl6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6pPr>
                      <a:lvl7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7pPr>
                      <a:lvl8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8pPr>
                      <a:lvl9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400" b="1"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lvl1pPr>
                        <a:spcBef>
                          <a:spcPct val="20000"/>
                        </a:spcBef>
                        <a:defRPr sz="2800" b="1">
                          <a:solidFill>
                            <a:schemeClr val="tx1"/>
                          </a:solidFill>
                          <a:latin typeface="Arial" panose="020B0604020202020204" pitchFamily="34" charset="0"/>
                          <a:cs typeface="Arial" panose="020B0604020202020204" pitchFamily="34" charset="0"/>
                        </a:defRPr>
                      </a:lvl1pPr>
                      <a:lvl2pPr indent="165100">
                        <a:spcBef>
                          <a:spcPct val="20000"/>
                        </a:spcBef>
                        <a:defRPr sz="2400" b="1">
                          <a:solidFill>
                            <a:schemeClr val="tx1"/>
                          </a:solidFill>
                          <a:latin typeface="Arial" panose="020B0604020202020204" pitchFamily="34" charset="0"/>
                          <a:cs typeface="Arial" panose="020B0604020202020204" pitchFamily="34" charset="0"/>
                        </a:defRPr>
                      </a:lvl2pPr>
                      <a:lvl3pPr indent="165100">
                        <a:spcBef>
                          <a:spcPct val="20000"/>
                        </a:spcBef>
                        <a:defRPr sz="2000" b="1">
                          <a:solidFill>
                            <a:schemeClr val="tx1"/>
                          </a:solidFill>
                          <a:latin typeface="Arial" panose="020B0604020202020204" pitchFamily="34" charset="0"/>
                          <a:cs typeface="Arial" panose="020B0604020202020204" pitchFamily="34" charset="0"/>
                        </a:defRPr>
                      </a:lvl3pPr>
                      <a:lvl4pPr indent="149225">
                        <a:spcBef>
                          <a:spcPct val="20000"/>
                        </a:spcBef>
                        <a:defRPr b="1">
                          <a:solidFill>
                            <a:schemeClr val="tx1"/>
                          </a:solidFill>
                          <a:latin typeface="Arial" panose="020B0604020202020204" pitchFamily="34" charset="0"/>
                          <a:cs typeface="Arial" panose="020B0604020202020204" pitchFamily="34" charset="0"/>
                        </a:defRPr>
                      </a:lvl4pPr>
                      <a:lvl5pPr indent="100013">
                        <a:spcBef>
                          <a:spcPct val="20000"/>
                        </a:spcBef>
                        <a:defRPr b="1">
                          <a:solidFill>
                            <a:schemeClr val="tx1"/>
                          </a:solidFill>
                          <a:latin typeface="Arial" panose="020B0604020202020204" pitchFamily="34" charset="0"/>
                          <a:cs typeface="Arial" panose="020B0604020202020204" pitchFamily="34" charset="0"/>
                        </a:defRPr>
                      </a:lvl5pPr>
                      <a:lvl6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6pPr>
                      <a:lvl7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7pPr>
                      <a:lvl8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8pPr>
                      <a:lvl9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400" b="1"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r>
              <a:tr h="477838">
                <a:tc>
                  <a:txBody>
                    <a:bodyPr/>
                    <a:lstStyle>
                      <a:lvl1pPr>
                        <a:spcBef>
                          <a:spcPct val="20000"/>
                        </a:spcBef>
                        <a:defRPr sz="2800" b="1">
                          <a:solidFill>
                            <a:schemeClr val="tx1"/>
                          </a:solidFill>
                          <a:latin typeface="Arial" panose="020B0604020202020204" pitchFamily="34" charset="0"/>
                          <a:cs typeface="Arial" panose="020B0604020202020204" pitchFamily="34" charset="0"/>
                        </a:defRPr>
                      </a:lvl1pPr>
                      <a:lvl2pPr indent="165100">
                        <a:spcBef>
                          <a:spcPct val="20000"/>
                        </a:spcBef>
                        <a:defRPr sz="2400" b="1">
                          <a:solidFill>
                            <a:schemeClr val="tx1"/>
                          </a:solidFill>
                          <a:latin typeface="Arial" panose="020B0604020202020204" pitchFamily="34" charset="0"/>
                          <a:cs typeface="Arial" panose="020B0604020202020204" pitchFamily="34" charset="0"/>
                        </a:defRPr>
                      </a:lvl2pPr>
                      <a:lvl3pPr indent="165100">
                        <a:spcBef>
                          <a:spcPct val="20000"/>
                        </a:spcBef>
                        <a:defRPr sz="2000" b="1">
                          <a:solidFill>
                            <a:schemeClr val="tx1"/>
                          </a:solidFill>
                          <a:latin typeface="Arial" panose="020B0604020202020204" pitchFamily="34" charset="0"/>
                          <a:cs typeface="Arial" panose="020B0604020202020204" pitchFamily="34" charset="0"/>
                        </a:defRPr>
                      </a:lvl3pPr>
                      <a:lvl4pPr indent="149225">
                        <a:spcBef>
                          <a:spcPct val="20000"/>
                        </a:spcBef>
                        <a:defRPr b="1">
                          <a:solidFill>
                            <a:schemeClr val="tx1"/>
                          </a:solidFill>
                          <a:latin typeface="Arial" panose="020B0604020202020204" pitchFamily="34" charset="0"/>
                          <a:cs typeface="Arial" panose="020B0604020202020204" pitchFamily="34" charset="0"/>
                        </a:defRPr>
                      </a:lvl4pPr>
                      <a:lvl5pPr indent="100013">
                        <a:spcBef>
                          <a:spcPct val="20000"/>
                        </a:spcBef>
                        <a:defRPr b="1">
                          <a:solidFill>
                            <a:schemeClr val="tx1"/>
                          </a:solidFill>
                          <a:latin typeface="Arial" panose="020B0604020202020204" pitchFamily="34" charset="0"/>
                          <a:cs typeface="Arial" panose="020B0604020202020204" pitchFamily="34" charset="0"/>
                        </a:defRPr>
                      </a:lvl5pPr>
                      <a:lvl6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6pPr>
                      <a:lvl7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7pPr>
                      <a:lvl8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8pPr>
                      <a:lvl9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400" b="1"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lvl1pPr>
                        <a:spcBef>
                          <a:spcPct val="20000"/>
                        </a:spcBef>
                        <a:defRPr sz="2800" b="1">
                          <a:solidFill>
                            <a:schemeClr val="tx1"/>
                          </a:solidFill>
                          <a:latin typeface="Arial" panose="020B0604020202020204" pitchFamily="34" charset="0"/>
                          <a:cs typeface="Arial" panose="020B0604020202020204" pitchFamily="34" charset="0"/>
                        </a:defRPr>
                      </a:lvl1pPr>
                      <a:lvl2pPr indent="165100">
                        <a:spcBef>
                          <a:spcPct val="20000"/>
                        </a:spcBef>
                        <a:defRPr sz="2400" b="1">
                          <a:solidFill>
                            <a:schemeClr val="tx1"/>
                          </a:solidFill>
                          <a:latin typeface="Arial" panose="020B0604020202020204" pitchFamily="34" charset="0"/>
                          <a:cs typeface="Arial" panose="020B0604020202020204" pitchFamily="34" charset="0"/>
                        </a:defRPr>
                      </a:lvl2pPr>
                      <a:lvl3pPr indent="165100">
                        <a:spcBef>
                          <a:spcPct val="20000"/>
                        </a:spcBef>
                        <a:defRPr sz="2000" b="1">
                          <a:solidFill>
                            <a:schemeClr val="tx1"/>
                          </a:solidFill>
                          <a:latin typeface="Arial" panose="020B0604020202020204" pitchFamily="34" charset="0"/>
                          <a:cs typeface="Arial" panose="020B0604020202020204" pitchFamily="34" charset="0"/>
                        </a:defRPr>
                      </a:lvl3pPr>
                      <a:lvl4pPr indent="149225">
                        <a:spcBef>
                          <a:spcPct val="20000"/>
                        </a:spcBef>
                        <a:defRPr b="1">
                          <a:solidFill>
                            <a:schemeClr val="tx1"/>
                          </a:solidFill>
                          <a:latin typeface="Arial" panose="020B0604020202020204" pitchFamily="34" charset="0"/>
                          <a:cs typeface="Arial" panose="020B0604020202020204" pitchFamily="34" charset="0"/>
                        </a:defRPr>
                      </a:lvl4pPr>
                      <a:lvl5pPr indent="100013">
                        <a:spcBef>
                          <a:spcPct val="20000"/>
                        </a:spcBef>
                        <a:defRPr b="1">
                          <a:solidFill>
                            <a:schemeClr val="tx1"/>
                          </a:solidFill>
                          <a:latin typeface="Arial" panose="020B0604020202020204" pitchFamily="34" charset="0"/>
                          <a:cs typeface="Arial" panose="020B0604020202020204" pitchFamily="34" charset="0"/>
                        </a:defRPr>
                      </a:lvl5pPr>
                      <a:lvl6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6pPr>
                      <a:lvl7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7pPr>
                      <a:lvl8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8pPr>
                      <a:lvl9pPr indent="100013" fontAlgn="base">
                        <a:spcBef>
                          <a:spcPct val="20000"/>
                        </a:spcBef>
                        <a:spcAft>
                          <a:spcPct val="0"/>
                        </a:spcAft>
                        <a:defRPr b="1">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400" b="1"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r>
            </a:tbl>
          </a:graphicData>
        </a:graphic>
      </p:graphicFrame>
      <p:sp>
        <p:nvSpPr>
          <p:cNvPr id="17437" name="Text Box 29"/>
          <p:cNvSpPr txBox="1">
            <a:spLocks noChangeArrowheads="1"/>
          </p:cNvSpPr>
          <p:nvPr/>
        </p:nvSpPr>
        <p:spPr bwMode="auto">
          <a:xfrm>
            <a:off x="1150938" y="6021388"/>
            <a:ext cx="7453312" cy="641350"/>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b="1"/>
              <a:t>Note:  </a:t>
            </a:r>
            <a:r>
              <a:rPr lang="en-GB" altLang="en-US"/>
              <a:t>PowerPoint does not allow you to have nice default tables - but you can cut and paste this one</a:t>
            </a:r>
            <a:endParaRPr lang="en-US" altLang="en-US"/>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1267" name="Object 3"/>
          <p:cNvGraphicFramePr>
            <a:graphicFrameLocks noChangeAspect="1"/>
          </p:cNvGraphicFramePr>
          <p:nvPr/>
        </p:nvGraphicFramePr>
        <p:xfrm>
          <a:off x="1403350" y="2497138"/>
          <a:ext cx="6732588" cy="3740150"/>
        </p:xfrm>
        <a:graphic>
          <a:graphicData uri="http://schemas.openxmlformats.org/presentationml/2006/ole">
            <mc:AlternateContent xmlns:mc="http://schemas.openxmlformats.org/markup-compatibility/2006">
              <mc:Choice xmlns:v="urn:schemas-microsoft-com:vml" Requires="v">
                <p:oleObj spid="_x0000_s11269" name="Chart" r:id="rId4" imgW="8296466" imgH="4610290" progId="MSGraph.Chart.8">
                  <p:embed followColorScheme="full"/>
                </p:oleObj>
              </mc:Choice>
              <mc:Fallback>
                <p:oleObj name="Chart" r:id="rId4" imgW="8296466" imgH="461029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3350" y="2497138"/>
                        <a:ext cx="6732588" cy="374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539750" y="1736725"/>
            <a:ext cx="8208963" cy="5329238"/>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21507"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21508" name="Text Box 4"/>
          <p:cNvSpPr txBox="1">
            <a:spLocks noChangeArrowheads="1"/>
          </p:cNvSpPr>
          <p:nvPr/>
        </p:nvSpPr>
        <p:spPr bwMode="auto">
          <a:xfrm>
            <a:off x="1150938" y="1931988"/>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2000" b="1"/>
              <a:t>You are free to use these templates for your personal and business presentations.</a:t>
            </a:r>
          </a:p>
        </p:txBody>
      </p:sp>
      <p:sp>
        <p:nvSpPr>
          <p:cNvPr id="21509" name="Text Box 5"/>
          <p:cNvSpPr txBox="1">
            <a:spLocks noChangeArrowheads="1"/>
          </p:cNvSpPr>
          <p:nvPr/>
        </p:nvSpPr>
        <p:spPr bwMode="auto">
          <a:xfrm>
            <a:off x="1150938" y="3608388"/>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600" b="1" u="sng"/>
              <a:t>Do</a:t>
            </a:r>
          </a:p>
          <a:p>
            <a:pPr eaLnBrk="1" hangingPunct="1">
              <a:buFont typeface="Wingdings" panose="05000000000000000000" pitchFamily="2" charset="2"/>
              <a:buChar char="ü"/>
            </a:pPr>
            <a:r>
              <a:rPr lang="en-GB" altLang="en-US" sz="1400"/>
              <a:t>Use these templates for your presentations</a:t>
            </a:r>
          </a:p>
          <a:p>
            <a:pPr eaLnBrk="1" hangingPunct="1">
              <a:buFont typeface="Wingdings" panose="05000000000000000000" pitchFamily="2" charset="2"/>
              <a:buChar char="ü"/>
            </a:pPr>
            <a:r>
              <a:rPr lang="en-GB" altLang="en-US" sz="1400"/>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t>If you like these templates, we would always appreciate a link back to our website.  Many thanks.</a:t>
            </a:r>
          </a:p>
          <a:p>
            <a:pPr eaLnBrk="1" hangingPunct="1">
              <a:buFont typeface="Wingdings" panose="05000000000000000000" pitchFamily="2" charset="2"/>
              <a:buChar char="ü"/>
            </a:pPr>
            <a:endParaRPr lang="en-US" altLang="en-US" sz="1400"/>
          </a:p>
        </p:txBody>
      </p:sp>
      <p:sp>
        <p:nvSpPr>
          <p:cNvPr id="21510" name="Text Box 6"/>
          <p:cNvSpPr txBox="1">
            <a:spLocks noChangeArrowheads="1"/>
          </p:cNvSpPr>
          <p:nvPr/>
        </p:nvSpPr>
        <p:spPr bwMode="auto">
          <a:xfrm>
            <a:off x="4495800" y="3608388"/>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600" b="1" u="sng"/>
              <a:t>Don’t</a:t>
            </a:r>
          </a:p>
          <a:p>
            <a:pPr eaLnBrk="1" hangingPunct="1">
              <a:buFont typeface="Wingdings" panose="05000000000000000000" pitchFamily="2" charset="2"/>
              <a:buChar char="û"/>
            </a:pPr>
            <a:r>
              <a:rPr lang="en-GB" altLang="en-US" sz="1400"/>
              <a:t>Resell or distribute these templates</a:t>
            </a:r>
          </a:p>
          <a:p>
            <a:pPr eaLnBrk="1" hangingPunct="1">
              <a:buFont typeface="Wingdings" panose="05000000000000000000" pitchFamily="2" charset="2"/>
              <a:buChar char="û"/>
            </a:pPr>
            <a:r>
              <a:rPr lang="en-GB" altLang="en-US" sz="1400"/>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t>Pass off any of our created content as your own work</a:t>
            </a:r>
            <a:endParaRPr lang="en-US" altLang="en-US" sz="1400"/>
          </a:p>
        </p:txBody>
      </p:sp>
      <p:sp>
        <p:nvSpPr>
          <p:cNvPr id="21511" name="Text Box 7"/>
          <p:cNvSpPr txBox="1">
            <a:spLocks noChangeArrowheads="1"/>
          </p:cNvSpPr>
          <p:nvPr/>
        </p:nvSpPr>
        <p:spPr bwMode="auto">
          <a:xfrm>
            <a:off x="1042988" y="5891213"/>
            <a:ext cx="7164387" cy="915987"/>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t>You can find many more free templates on the Presentation Magazine website </a:t>
            </a:r>
            <a:r>
              <a:rPr lang="en-GB" altLang="en-US" sz="2000" b="1">
                <a:hlinkClick r:id="rId3"/>
              </a:rPr>
              <a:t>www.presentationmagazine.com</a:t>
            </a:r>
            <a:r>
              <a:rPr lang="en-GB" altLang="en-US" sz="2000" b="1"/>
              <a:t>  </a:t>
            </a:r>
            <a:endParaRPr lang="en-US" altLang="en-US" sz="2000" b="1"/>
          </a:p>
        </p:txBody>
      </p:sp>
      <p:sp>
        <p:nvSpPr>
          <p:cNvPr id="21512" name="Text Box 8"/>
          <p:cNvSpPr txBox="1">
            <a:spLocks noChangeArrowheads="1"/>
          </p:cNvSpPr>
          <p:nvPr/>
        </p:nvSpPr>
        <p:spPr bwMode="auto">
          <a:xfrm>
            <a:off x="1150938" y="2828925"/>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1400"/>
              <a:t>We have put a lot of work into developing all these templates and retain the copyright in them.  They are not Open Source templates.  You can use them freely providing that you do not redistribute or sell them.</a:t>
            </a:r>
            <a:endParaRPr lang="en-US" altLang="en-US" sz="140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E2FAD"/>
      </a:dk1>
      <a:lt1>
        <a:srgbClr val="52979A"/>
      </a:lt1>
      <a:dk2>
        <a:srgbClr val="0E2FAD"/>
      </a:dk2>
      <a:lt2>
        <a:srgbClr val="B3CCE6"/>
      </a:lt2>
      <a:accent1>
        <a:srgbClr val="A1E3FD"/>
      </a:accent1>
      <a:accent2>
        <a:srgbClr val="6BA7F8"/>
      </a:accent2>
      <a:accent3>
        <a:srgbClr val="B3C9CA"/>
      </a:accent3>
      <a:accent4>
        <a:srgbClr val="0A2793"/>
      </a:accent4>
      <a:accent5>
        <a:srgbClr val="CDEFFE"/>
      </a:accent5>
      <a:accent6>
        <a:srgbClr val="6097E1"/>
      </a:accent6>
      <a:hlink>
        <a:srgbClr val="FFAB57"/>
      </a:hlink>
      <a:folHlink>
        <a:srgbClr val="007B7E"/>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8E8AB4"/>
        </a:dk1>
        <a:lt1>
          <a:srgbClr val="F8F8F8"/>
        </a:lt1>
        <a:dk2>
          <a:srgbClr val="5D5888"/>
        </a:dk2>
        <a:lt2>
          <a:srgbClr val="FFFFFF"/>
        </a:lt2>
        <a:accent1>
          <a:srgbClr val="191077"/>
        </a:accent1>
        <a:accent2>
          <a:srgbClr val="BC0606"/>
        </a:accent2>
        <a:accent3>
          <a:srgbClr val="B6B4C3"/>
        </a:accent3>
        <a:accent4>
          <a:srgbClr val="D4D4D4"/>
        </a:accent4>
        <a:accent5>
          <a:srgbClr val="ABAABD"/>
        </a:accent5>
        <a:accent6>
          <a:srgbClr val="AA0505"/>
        </a:accent6>
        <a:hlink>
          <a:srgbClr val="FF9933"/>
        </a:hlink>
        <a:folHlink>
          <a:srgbClr val="99CC00"/>
        </a:folHlink>
      </a:clrScheme>
      <a:clrMap bg1="dk2" tx1="lt1" bg2="dk1" tx2="lt2" accent1="accent1" accent2="accent2" accent3="accent3" accent4="accent4" accent5="accent5" accent6="accent6" hlink="hlink" folHlink="folHlink"/>
    </a:extraClrScheme>
    <a:extraClrScheme>
      <a:clrScheme name="Default Design 14">
        <a:dk1>
          <a:srgbClr val="8E8AB4"/>
        </a:dk1>
        <a:lt1>
          <a:srgbClr val="F8F8F8"/>
        </a:lt1>
        <a:dk2>
          <a:srgbClr val="5D5888"/>
        </a:dk2>
        <a:lt2>
          <a:srgbClr val="FFFFFF"/>
        </a:lt2>
        <a:accent1>
          <a:srgbClr val="FFFFFF"/>
        </a:accent1>
        <a:accent2>
          <a:srgbClr val="BC0606"/>
        </a:accent2>
        <a:accent3>
          <a:srgbClr val="B6B4C3"/>
        </a:accent3>
        <a:accent4>
          <a:srgbClr val="D4D4D4"/>
        </a:accent4>
        <a:accent5>
          <a:srgbClr val="FFFFFF"/>
        </a:accent5>
        <a:accent6>
          <a:srgbClr val="AA0505"/>
        </a:accent6>
        <a:hlink>
          <a:srgbClr val="FF9933"/>
        </a:hlink>
        <a:folHlink>
          <a:srgbClr val="99CC00"/>
        </a:folHlink>
      </a:clrScheme>
      <a:clrMap bg1="dk2" tx1="lt1" bg2="dk1" tx2="lt2" accent1="accent1" accent2="accent2" accent3="accent3" accent4="accent4" accent5="accent5" accent6="accent6" hlink="hlink" folHlink="folHlink"/>
    </a:extraClrScheme>
    <a:extraClrScheme>
      <a:clrScheme name="Default Design 15">
        <a:dk1>
          <a:srgbClr val="8E8AB4"/>
        </a:dk1>
        <a:lt1>
          <a:srgbClr val="F8F8F8"/>
        </a:lt1>
        <a:dk2>
          <a:srgbClr val="5D5888"/>
        </a:dk2>
        <a:lt2>
          <a:srgbClr val="FFFFFF"/>
        </a:lt2>
        <a:accent1>
          <a:srgbClr val="5D5888"/>
        </a:accent1>
        <a:accent2>
          <a:srgbClr val="BC0606"/>
        </a:accent2>
        <a:accent3>
          <a:srgbClr val="B6B4C3"/>
        </a:accent3>
        <a:accent4>
          <a:srgbClr val="D4D4D4"/>
        </a:accent4>
        <a:accent5>
          <a:srgbClr val="B6B4C3"/>
        </a:accent5>
        <a:accent6>
          <a:srgbClr val="AA0505"/>
        </a:accent6>
        <a:hlink>
          <a:srgbClr val="FF9933"/>
        </a:hlink>
        <a:folHlink>
          <a:srgbClr val="99CC00"/>
        </a:folHlink>
      </a:clrScheme>
      <a:clrMap bg1="dk2" tx1="lt1" bg2="dk1" tx2="lt2" accent1="accent1" accent2="accent2" accent3="accent3" accent4="accent4" accent5="accent5" accent6="accent6" hlink="hlink" folHlink="folHlink"/>
    </a:extraClrScheme>
    <a:extraClrScheme>
      <a:clrScheme name="Default Design 16">
        <a:dk1>
          <a:srgbClr val="8E8AB4"/>
        </a:dk1>
        <a:lt1>
          <a:srgbClr val="F8F8F8"/>
        </a:lt1>
        <a:dk2>
          <a:srgbClr val="5D5888"/>
        </a:dk2>
        <a:lt2>
          <a:srgbClr val="463F83"/>
        </a:lt2>
        <a:accent1>
          <a:srgbClr val="5D5888"/>
        </a:accent1>
        <a:accent2>
          <a:srgbClr val="BC0606"/>
        </a:accent2>
        <a:accent3>
          <a:srgbClr val="B6B4C3"/>
        </a:accent3>
        <a:accent4>
          <a:srgbClr val="D4D4D4"/>
        </a:accent4>
        <a:accent5>
          <a:srgbClr val="B6B4C3"/>
        </a:accent5>
        <a:accent6>
          <a:srgbClr val="AA0505"/>
        </a:accent6>
        <a:hlink>
          <a:srgbClr val="FF9933"/>
        </a:hlink>
        <a:folHlink>
          <a:srgbClr val="99CC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1074</TotalTime>
  <Words>214</Words>
  <Application>Microsoft Office PowerPoint</Application>
  <PresentationFormat>On-screen Show (4:3)</PresentationFormat>
  <Paragraphs>29</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Ocean Wave Template</vt:lpstr>
      <vt:lpstr>PowerPoint Presentation</vt:lpstr>
      <vt:lpstr>Example of a table</vt:lpstr>
      <vt:lpstr>Sample Graph (3 colours)</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Ocean Wave Template</dc:title>
  <dc:creator>Presentation Magazine</dc:creator>
  <cp:lastModifiedBy>Nasrin</cp:lastModifiedBy>
  <cp:revision>41</cp:revision>
  <dcterms:created xsi:type="dcterms:W3CDTF">2005-03-15T10:04:38Z</dcterms:created>
  <dcterms:modified xsi:type="dcterms:W3CDTF">2015-12-16T14:15:41Z</dcterms:modified>
</cp:coreProperties>
</file>