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handoutMasterIdLst>
    <p:handoutMasterId r:id="rId8"/>
  </p:handoutMasterIdLst>
  <p:sldIdLst>
    <p:sldId id="256" r:id="rId2"/>
    <p:sldId id="259" r:id="rId3"/>
    <p:sldId id="261" r:id="rId4"/>
    <p:sldId id="258" r:id="rId5"/>
    <p:sldId id="262" r:id="rId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42047"/>
    <a:srgbClr val="000000"/>
    <a:srgbClr val="CE137C"/>
    <a:srgbClr val="6E98D4"/>
    <a:srgbClr val="82A254"/>
    <a:srgbClr val="FFFFFF"/>
    <a:srgbClr val="F6C508"/>
    <a:srgbClr val="ECA0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172" autoAdjust="0"/>
    <p:restoredTop sz="91734" autoAdjust="0"/>
  </p:normalViewPr>
  <p:slideViewPr>
    <p:cSldViewPr snapToObjects="1">
      <p:cViewPr varScale="1">
        <p:scale>
          <a:sx n="67" d="100"/>
          <a:sy n="67" d="100"/>
        </p:scale>
        <p:origin x="-426"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25603"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25604"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25605"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D9111479-627B-4B06-B23E-1C7F5DEAC760}" type="slidenum">
              <a:rPr lang="en-US" altLang="en-US"/>
              <a:pPr>
                <a:defRPr/>
              </a:pPr>
              <a:t>‹#›</a:t>
            </a:fld>
            <a:endParaRPr lang="en-US" altLang="en-US"/>
          </a:p>
        </p:txBody>
      </p:sp>
    </p:spTree>
    <p:extLst>
      <p:ext uri="{BB962C8B-B14F-4D97-AF65-F5344CB8AC3E}">
        <p14:creationId xmlns:p14="http://schemas.microsoft.com/office/powerpoint/2010/main" val="38873699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6E4C9F26-299F-464D-A580-5793795B390E}" type="slidenum">
              <a:rPr lang="en-US" altLang="en-US"/>
              <a:pPr>
                <a:defRPr/>
              </a:pPr>
              <a:t>‹#›</a:t>
            </a:fld>
            <a:endParaRPr lang="en-US" altLang="en-US"/>
          </a:p>
        </p:txBody>
      </p:sp>
    </p:spTree>
    <p:extLst>
      <p:ext uri="{BB962C8B-B14F-4D97-AF65-F5344CB8AC3E}">
        <p14:creationId xmlns:p14="http://schemas.microsoft.com/office/powerpoint/2010/main" val="7333307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FF4D19C-8552-4A98-9292-0BB200A946CE}" type="slidenum">
              <a:rPr lang="en-US" altLang="en-US"/>
              <a:pPr/>
              <a:t>1</a:t>
            </a:fld>
            <a:endParaRPr lang="en-US" altLang="en-US"/>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8767275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142BF0B-F6F4-4DE4-8B92-5F7CBF6E2D21}" type="slidenum">
              <a:rPr lang="en-US" altLang="en-US"/>
              <a:pPr/>
              <a:t>2</a:t>
            </a:fld>
            <a:endParaRPr lang="en-US" altLang="en-US"/>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424296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466DE50-594C-4D0E-9EB9-CDFE1A30A9C8}" type="slidenum">
              <a:rPr lang="en-US" altLang="en-US"/>
              <a:pPr/>
              <a:t>3</a:t>
            </a:fld>
            <a:endParaRPr lang="en-US" altLang="en-US"/>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8686540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89009C5-6542-442C-B298-8F7DDCE1CB9D}" type="slidenum">
              <a:rPr lang="en-US" altLang="en-US"/>
              <a:pPr/>
              <a:t>4</a:t>
            </a:fld>
            <a:endParaRPr lang="en-US" altLang="en-US"/>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1278743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75E005A-3471-4611-977B-23ADD2CCA9B9}" type="slidenum">
              <a:rPr lang="en-US" altLang="en-US"/>
              <a:pPr/>
              <a:t>5</a:t>
            </a:fld>
            <a:endParaRPr lang="en-US"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97078400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gif"/><Relationship Id="rId1" Type="http://schemas.openxmlformats.org/officeDocument/2006/relationships/slideMaster" Target="../slideMasters/slideMaster1.xml"/><Relationship Id="rId6" Type="http://schemas.openxmlformats.org/officeDocument/2006/relationships/image" Target="../media/image5.gif"/><Relationship Id="rId5" Type="http://schemas.openxmlformats.org/officeDocument/2006/relationships/image" Target="../media/image4.gif"/><Relationship Id="rId4" Type="http://schemas.openxmlformats.org/officeDocument/2006/relationships/image" Target="../media/image3.gi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sat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25538" y="1819275"/>
            <a:ext cx="147637" cy="14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9" descr="satr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315200" y="1447800"/>
            <a:ext cx="223838" cy="22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1" descr="satr3"/>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120900" y="3195638"/>
            <a:ext cx="223838"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2" descr="sat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730500" y="5565775"/>
            <a:ext cx="147638" cy="14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3" descr="sat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302500" y="5105400"/>
            <a:ext cx="147638" cy="14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4" descr="sat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178300" y="533400"/>
            <a:ext cx="147638" cy="14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5" descr="satr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01700" y="4562475"/>
            <a:ext cx="223838" cy="22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6" descr="satr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35925" y="3392488"/>
            <a:ext cx="223838"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8" descr="satr4"/>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6616700" y="5786438"/>
            <a:ext cx="290513" cy="29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9" descr="satr5"/>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924800" y="990600"/>
            <a:ext cx="223838" cy="22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0" descr="satr5"/>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774825" y="1473200"/>
            <a:ext cx="223838" cy="22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21" descr="satr5"/>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12825" y="3649663"/>
            <a:ext cx="223838"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23" descr="satr5"/>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677863" y="6003925"/>
            <a:ext cx="223837" cy="22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24" descr="satr5"/>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8686800" y="5414963"/>
            <a:ext cx="223838"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25" descr="sat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68300" y="300038"/>
            <a:ext cx="147638" cy="147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6" descr="sat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458200" y="1597025"/>
            <a:ext cx="147638" cy="14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3"/>
          <p:cNvSpPr>
            <a:spLocks noGrp="1" noChangeArrowheads="1"/>
          </p:cNvSpPr>
          <p:nvPr>
            <p:ph type="subTitle" idx="1"/>
          </p:nvPr>
        </p:nvSpPr>
        <p:spPr>
          <a:xfrm>
            <a:off x="1371600" y="2952750"/>
            <a:ext cx="6400800" cy="1752600"/>
          </a:xfrm>
        </p:spPr>
        <p:txBody>
          <a:bodyPr/>
          <a:lstStyle>
            <a:lvl1pPr marL="0" indent="0" algn="ctr">
              <a:buFontTx/>
              <a:buNone/>
              <a:defRPr/>
            </a:lvl1pPr>
          </a:lstStyle>
          <a:p>
            <a:pPr lvl="0"/>
            <a:r>
              <a:rPr lang="en-US" altLang="en-US" noProof="0" smtClean="0"/>
              <a:t>Click to edit Master subtitle style</a:t>
            </a:r>
          </a:p>
        </p:txBody>
      </p:sp>
      <p:sp>
        <p:nvSpPr>
          <p:cNvPr id="3074" name="Rectangle 2"/>
          <p:cNvSpPr>
            <a:spLocks noGrp="1" noChangeArrowheads="1"/>
          </p:cNvSpPr>
          <p:nvPr>
            <p:ph type="ctrTitle"/>
          </p:nvPr>
        </p:nvSpPr>
        <p:spPr>
          <a:xfrm>
            <a:off x="685800" y="1196975"/>
            <a:ext cx="7772400" cy="1470025"/>
          </a:xfrm>
        </p:spPr>
        <p:txBody>
          <a:bodyPr/>
          <a:lstStyle>
            <a:lvl1pPr>
              <a:defRPr/>
            </a:lvl1pPr>
          </a:lstStyle>
          <a:p>
            <a:pPr lvl="0"/>
            <a:r>
              <a:rPr lang="en-US" altLang="en-US" noProof="0" smtClean="0"/>
              <a:t>Click to edit Master title style</a:t>
            </a:r>
          </a:p>
        </p:txBody>
      </p:sp>
      <p:sp>
        <p:nvSpPr>
          <p:cNvPr id="20" name="Rectangle 4"/>
          <p:cNvSpPr>
            <a:spLocks noGrp="1" noChangeArrowheads="1"/>
          </p:cNvSpPr>
          <p:nvPr>
            <p:ph type="dt" sz="half" idx="10"/>
          </p:nvPr>
        </p:nvSpPr>
        <p:spPr/>
        <p:txBody>
          <a:bodyPr/>
          <a:lstStyle>
            <a:lvl1pPr>
              <a:defRPr smtClean="0"/>
            </a:lvl1pPr>
          </a:lstStyle>
          <a:p>
            <a:pPr>
              <a:defRPr/>
            </a:pPr>
            <a:endParaRPr lang="en-US" altLang="en-US"/>
          </a:p>
        </p:txBody>
      </p:sp>
      <p:sp>
        <p:nvSpPr>
          <p:cNvPr id="21" name="Rectangle 5"/>
          <p:cNvSpPr>
            <a:spLocks noGrp="1" noChangeArrowheads="1"/>
          </p:cNvSpPr>
          <p:nvPr>
            <p:ph type="ftr" sz="quarter" idx="11"/>
          </p:nvPr>
        </p:nvSpPr>
        <p:spPr/>
        <p:txBody>
          <a:bodyPr/>
          <a:lstStyle>
            <a:lvl1pPr>
              <a:defRPr smtClean="0"/>
            </a:lvl1pPr>
          </a:lstStyle>
          <a:p>
            <a:pPr>
              <a:defRPr/>
            </a:pPr>
            <a:endParaRPr lang="en-US" altLang="en-US"/>
          </a:p>
        </p:txBody>
      </p:sp>
      <p:sp>
        <p:nvSpPr>
          <p:cNvPr id="22" name="Rectangle 6"/>
          <p:cNvSpPr>
            <a:spLocks noGrp="1" noChangeArrowheads="1"/>
          </p:cNvSpPr>
          <p:nvPr>
            <p:ph type="sldNum" sz="quarter" idx="12"/>
          </p:nvPr>
        </p:nvSpPr>
        <p:spPr/>
        <p:txBody>
          <a:bodyPr/>
          <a:lstStyle>
            <a:lvl1pPr>
              <a:defRPr smtClean="0"/>
            </a:lvl1pPr>
          </a:lstStyle>
          <a:p>
            <a:pPr>
              <a:defRPr/>
            </a:pPr>
            <a:fld id="{14AEA340-FFA3-46A4-AD36-ACED4FE2E33B}" type="slidenum">
              <a:rPr lang="en-US" altLang="en-US"/>
              <a:pPr>
                <a:defRPr/>
              </a:pPr>
              <a:t>‹#›</a:t>
            </a:fld>
            <a:endParaRPr lang="en-US" altLang="en-US"/>
          </a:p>
        </p:txBody>
      </p:sp>
    </p:spTree>
    <p:extLst>
      <p:ext uri="{BB962C8B-B14F-4D97-AF65-F5344CB8AC3E}">
        <p14:creationId xmlns:p14="http://schemas.microsoft.com/office/powerpoint/2010/main" val="17677309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23E86011-98C5-45BB-AC42-2CED438D3558}" type="slidenum">
              <a:rPr lang="en-US" altLang="en-US"/>
              <a:pPr>
                <a:defRPr/>
              </a:pPr>
              <a:t>‹#›</a:t>
            </a:fld>
            <a:endParaRPr lang="en-US" altLang="en-US"/>
          </a:p>
        </p:txBody>
      </p:sp>
    </p:spTree>
    <p:extLst>
      <p:ext uri="{BB962C8B-B14F-4D97-AF65-F5344CB8AC3E}">
        <p14:creationId xmlns:p14="http://schemas.microsoft.com/office/powerpoint/2010/main" val="32359509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0260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026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101D1EA2-C95A-43B0-BCD9-C070AF99617A}" type="slidenum">
              <a:rPr lang="en-US" altLang="en-US"/>
              <a:pPr>
                <a:defRPr/>
              </a:pPr>
              <a:t>‹#›</a:t>
            </a:fld>
            <a:endParaRPr lang="en-US" altLang="en-US"/>
          </a:p>
        </p:txBody>
      </p:sp>
    </p:spTree>
    <p:extLst>
      <p:ext uri="{BB962C8B-B14F-4D97-AF65-F5344CB8AC3E}">
        <p14:creationId xmlns:p14="http://schemas.microsoft.com/office/powerpoint/2010/main" val="1973169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600200"/>
            <a:ext cx="8229600" cy="3700463"/>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E4460F1C-A272-449B-86B5-BC22916B78F9}" type="slidenum">
              <a:rPr lang="en-US" altLang="en-US"/>
              <a:pPr>
                <a:defRPr/>
              </a:pPr>
              <a:t>‹#›</a:t>
            </a:fld>
            <a:endParaRPr lang="en-US" altLang="en-US"/>
          </a:p>
        </p:txBody>
      </p:sp>
    </p:spTree>
    <p:extLst>
      <p:ext uri="{BB962C8B-B14F-4D97-AF65-F5344CB8AC3E}">
        <p14:creationId xmlns:p14="http://schemas.microsoft.com/office/powerpoint/2010/main" val="6351994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8F876DD9-D1FA-4313-90B0-74BFADA940E3}" type="slidenum">
              <a:rPr lang="en-US" altLang="en-US"/>
              <a:pPr>
                <a:defRPr/>
              </a:pPr>
              <a:t>‹#›</a:t>
            </a:fld>
            <a:endParaRPr lang="en-US" altLang="en-US"/>
          </a:p>
        </p:txBody>
      </p:sp>
    </p:spTree>
    <p:extLst>
      <p:ext uri="{BB962C8B-B14F-4D97-AF65-F5344CB8AC3E}">
        <p14:creationId xmlns:p14="http://schemas.microsoft.com/office/powerpoint/2010/main" val="23578371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F231D420-AE48-4269-9F05-3103A4268177}" type="slidenum">
              <a:rPr lang="en-US" altLang="en-US"/>
              <a:pPr>
                <a:defRPr/>
              </a:pPr>
              <a:t>‹#›</a:t>
            </a:fld>
            <a:endParaRPr lang="en-US" altLang="en-US"/>
          </a:p>
        </p:txBody>
      </p:sp>
    </p:spTree>
    <p:extLst>
      <p:ext uri="{BB962C8B-B14F-4D97-AF65-F5344CB8AC3E}">
        <p14:creationId xmlns:p14="http://schemas.microsoft.com/office/powerpoint/2010/main" val="10812833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EAA3131F-55E3-4C75-BBEF-FA02C333553A}" type="slidenum">
              <a:rPr lang="en-US" altLang="en-US"/>
              <a:pPr>
                <a:defRPr/>
              </a:pPr>
              <a:t>‹#›</a:t>
            </a:fld>
            <a:endParaRPr lang="en-US" altLang="en-US"/>
          </a:p>
        </p:txBody>
      </p:sp>
    </p:spTree>
    <p:extLst>
      <p:ext uri="{BB962C8B-B14F-4D97-AF65-F5344CB8AC3E}">
        <p14:creationId xmlns:p14="http://schemas.microsoft.com/office/powerpoint/2010/main" val="2692338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B4FD2CA2-ADCC-4A9D-A70F-28D5F49FC134}" type="slidenum">
              <a:rPr lang="en-US" altLang="en-US"/>
              <a:pPr>
                <a:defRPr/>
              </a:pPr>
              <a:t>‹#›</a:t>
            </a:fld>
            <a:endParaRPr lang="en-US" altLang="en-US"/>
          </a:p>
        </p:txBody>
      </p:sp>
    </p:spTree>
    <p:extLst>
      <p:ext uri="{BB962C8B-B14F-4D97-AF65-F5344CB8AC3E}">
        <p14:creationId xmlns:p14="http://schemas.microsoft.com/office/powerpoint/2010/main" val="8609171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1EB30A27-4C03-4B2F-8E5D-4F5ABE8C054A}" type="slidenum">
              <a:rPr lang="en-US" altLang="en-US"/>
              <a:pPr>
                <a:defRPr/>
              </a:pPr>
              <a:t>‹#›</a:t>
            </a:fld>
            <a:endParaRPr lang="en-US" altLang="en-US"/>
          </a:p>
        </p:txBody>
      </p:sp>
    </p:spTree>
    <p:extLst>
      <p:ext uri="{BB962C8B-B14F-4D97-AF65-F5344CB8AC3E}">
        <p14:creationId xmlns:p14="http://schemas.microsoft.com/office/powerpoint/2010/main" val="36690979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7214EC42-5A48-4F91-AFAB-19891E7EAA9B}" type="slidenum">
              <a:rPr lang="en-US" altLang="en-US"/>
              <a:pPr>
                <a:defRPr/>
              </a:pPr>
              <a:t>‹#›</a:t>
            </a:fld>
            <a:endParaRPr lang="en-US" altLang="en-US"/>
          </a:p>
        </p:txBody>
      </p:sp>
    </p:spTree>
    <p:extLst>
      <p:ext uri="{BB962C8B-B14F-4D97-AF65-F5344CB8AC3E}">
        <p14:creationId xmlns:p14="http://schemas.microsoft.com/office/powerpoint/2010/main" val="38374182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147F6402-0A45-4C40-85FB-6F5BBC318458}" type="slidenum">
              <a:rPr lang="en-US" altLang="en-US"/>
              <a:pPr>
                <a:defRPr/>
              </a:pPr>
              <a:t>‹#›</a:t>
            </a:fld>
            <a:endParaRPr lang="en-US" altLang="en-US"/>
          </a:p>
        </p:txBody>
      </p:sp>
    </p:spTree>
    <p:extLst>
      <p:ext uri="{BB962C8B-B14F-4D97-AF65-F5344CB8AC3E}">
        <p14:creationId xmlns:p14="http://schemas.microsoft.com/office/powerpoint/2010/main" val="15376963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6E3AD117-374A-41DC-A1DB-8E45612C0B3D}" type="slidenum">
              <a:rPr lang="en-US" altLang="en-US"/>
              <a:pPr>
                <a:defRPr/>
              </a:pPr>
              <a:t>‹#›</a:t>
            </a:fld>
            <a:endParaRPr lang="en-US" altLang="en-US"/>
          </a:p>
        </p:txBody>
      </p:sp>
    </p:spTree>
    <p:extLst>
      <p:ext uri="{BB962C8B-B14F-4D97-AF65-F5344CB8AC3E}">
        <p14:creationId xmlns:p14="http://schemas.microsoft.com/office/powerpoint/2010/main" val="39135841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EDE36A32-7149-4946-BB01-5F3812AE4321}" type="slidenum">
              <a:rPr lang="en-US" altLang="en-US"/>
              <a:pPr>
                <a:defRPr/>
              </a:pPr>
              <a:t>‹#›</a:t>
            </a:fld>
            <a:endParaRPr lang="en-US" altLang="en-US"/>
          </a:p>
        </p:txBody>
      </p:sp>
    </p:spTree>
    <p:extLst>
      <p:ext uri="{BB962C8B-B14F-4D97-AF65-F5344CB8AC3E}">
        <p14:creationId xmlns:p14="http://schemas.microsoft.com/office/powerpoint/2010/main" val="22053882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gi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gif"/><Relationship Id="rId2" Type="http://schemas.openxmlformats.org/officeDocument/2006/relationships/slideLayout" Target="../slideLayouts/slideLayout2.xml"/><Relationship Id="rId16" Type="http://schemas.openxmlformats.org/officeDocument/2006/relationships/image" Target="../media/image2.gif"/><Relationship Id="rId20"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gif"/><Relationship Id="rId10" Type="http://schemas.openxmlformats.org/officeDocument/2006/relationships/slideLayout" Target="../slideLayouts/slideLayout10.xml"/><Relationship Id="rId19" Type="http://schemas.openxmlformats.org/officeDocument/2006/relationships/image" Target="../media/image5.gi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8" descr="satr"/>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1125538" y="1819275"/>
            <a:ext cx="147637" cy="14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9" descr="satr2"/>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7315200" y="1447800"/>
            <a:ext cx="223838" cy="22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10" descr="satr3"/>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5092700" y="2489200"/>
            <a:ext cx="223838" cy="22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11" descr="satr3"/>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2120900" y="3195638"/>
            <a:ext cx="223838"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12" descr="satr"/>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2730500" y="5565775"/>
            <a:ext cx="147638" cy="14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13" descr="satr"/>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7302500" y="5105400"/>
            <a:ext cx="147638" cy="14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Picture 14" descr="satr"/>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4178300" y="533400"/>
            <a:ext cx="147638" cy="14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15" descr="satr2"/>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901700" y="4562475"/>
            <a:ext cx="223838" cy="22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16" descr="satr2"/>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8035925" y="3392488"/>
            <a:ext cx="223838"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17" descr="satr4"/>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3035300" y="2198688"/>
            <a:ext cx="290513" cy="29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8" descr="satr4"/>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6616700" y="5786438"/>
            <a:ext cx="290513" cy="29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7" name="Picture 19" descr="satr5"/>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7924800" y="990600"/>
            <a:ext cx="223838" cy="22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8" name="Picture 20" descr="satr5"/>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1774825" y="1473200"/>
            <a:ext cx="223838" cy="22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9" name="Picture 21" descr="satr5"/>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1012825" y="3649663"/>
            <a:ext cx="223838"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0" name="Picture 22" descr="satr_5"/>
          <p:cNvPicPr>
            <a:picLocks noChangeAspect="1" noChangeArrowheads="1"/>
          </p:cNvPicPr>
          <p:nvPr userDrawn="1"/>
        </p:nvPicPr>
        <p:blipFill>
          <a:blip r:embed="rId20">
            <a:extLst>
              <a:ext uri="{28A0092B-C50C-407E-A947-70E740481C1C}">
                <a14:useLocalDpi xmlns:a14="http://schemas.microsoft.com/office/drawing/2010/main" val="0"/>
              </a:ext>
            </a:extLst>
          </a:blip>
          <a:srcRect/>
          <a:stretch>
            <a:fillRect/>
          </a:stretch>
        </p:blipFill>
        <p:spPr bwMode="auto">
          <a:xfrm>
            <a:off x="4483100" y="3316288"/>
            <a:ext cx="300038"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1" name="Picture 23" descr="satr5"/>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677863" y="6003925"/>
            <a:ext cx="223837" cy="22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2" name="Picture 24" descr="satr5"/>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8686800" y="5414963"/>
            <a:ext cx="223838"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3" name="Picture 25" descr="satr"/>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368300" y="300038"/>
            <a:ext cx="147638" cy="147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4" name="Picture 26" descr="satr"/>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8458200" y="1597025"/>
            <a:ext cx="147638" cy="14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5"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46" name="Rectangle 3"/>
          <p:cNvSpPr>
            <a:spLocks noGrp="1" noChangeArrowheads="1"/>
          </p:cNvSpPr>
          <p:nvPr>
            <p:ph type="body" idx="1"/>
          </p:nvPr>
        </p:nvSpPr>
        <p:spPr bwMode="auto">
          <a:xfrm>
            <a:off x="457200" y="1600200"/>
            <a:ext cx="8229600" cy="370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ltLang="en-US"/>
          </a:p>
        </p:txBody>
      </p:sp>
      <p:sp>
        <p:nvSpPr>
          <p:cNvPr id="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ltLang="en-US"/>
          </a:p>
        </p:txBody>
      </p:sp>
      <p:sp>
        <p:nvSpPr>
          <p:cNvPr id="4"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2A5D6C5E-47B2-4580-A376-67CF273645B7}" type="slidenum">
              <a:rPr lang="en-US" altLang="en-US"/>
              <a:pPr>
                <a:defRPr/>
              </a:pPr>
              <a:t>‹#›</a:t>
            </a:fld>
            <a:endParaRPr lang="en-US" altLang="en-US"/>
          </a:p>
        </p:txBody>
      </p:sp>
    </p:spTree>
  </p:cSld>
  <p:clrMap bg1="dk2" tx1="lt1" bg2="dk1" tx2="lt2" accent1="accent1" accent2="accent2" accent3="accent3" accent4="accent4" accent5="accent5" accent6="accent6" hlink="hlink" folHlink="folHlink"/>
  <p:sldLayoutIdLst>
    <p:sldLayoutId id="2147483675"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7.w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1730375"/>
            <a:ext cx="7772400" cy="1470025"/>
          </a:xfrm>
        </p:spPr>
        <p:txBody>
          <a:bodyPr/>
          <a:lstStyle/>
          <a:p>
            <a:pPr eaLnBrk="1" hangingPunct="1"/>
            <a:r>
              <a:rPr lang="en-GB" altLang="en-US" sz="9600" b="1" smtClean="0">
                <a:solidFill>
                  <a:srgbClr val="FFFFFF"/>
                </a:solidFill>
              </a:rPr>
              <a:t>stars</a:t>
            </a:r>
            <a:endParaRPr lang="en-US" altLang="en-US" smtClean="0"/>
          </a:p>
        </p:txBody>
      </p:sp>
      <p:sp>
        <p:nvSpPr>
          <p:cNvPr id="5123" name="Text Box 22"/>
          <p:cNvSpPr txBox="1">
            <a:spLocks noChangeArrowheads="1"/>
          </p:cNvSpPr>
          <p:nvPr/>
        </p:nvSpPr>
        <p:spPr bwMode="auto">
          <a:xfrm>
            <a:off x="2057400" y="3200400"/>
            <a:ext cx="49530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en-US" altLang="en-US" sz="4000">
                <a:solidFill>
                  <a:schemeClr val="bg2"/>
                </a:solidFill>
              </a:rPr>
              <a:t>template</a:t>
            </a:r>
            <a:endParaRPr lang="en-US" altLang="en-US">
              <a:solidFill>
                <a:schemeClr val="bg2"/>
              </a:solidFill>
            </a:endParaRPr>
          </a:p>
        </p:txBody>
      </p:sp>
      <p:sp>
        <p:nvSpPr>
          <p:cNvPr id="4" name="TextBox 4"/>
          <p:cNvSpPr txBox="1">
            <a:spLocks noChangeArrowheads="1"/>
          </p:cNvSpPr>
          <p:nvPr/>
        </p:nvSpPr>
        <p:spPr bwMode="auto">
          <a:xfrm>
            <a:off x="3231356" y="4200526"/>
            <a:ext cx="26050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400" dirty="0">
                <a:solidFill>
                  <a:schemeClr val="accent3">
                    <a:lumMod val="20000"/>
                    <a:lumOff val="80000"/>
                  </a:schemeClr>
                </a:solidFill>
              </a:rPr>
              <a:t>irppt.com</a:t>
            </a:r>
          </a:p>
          <a:p>
            <a:pPr algn="ctr" eaLnBrk="1" hangingPunct="1"/>
            <a:r>
              <a:rPr lang="fa-IR" sz="2400" dirty="0">
                <a:solidFill>
                  <a:schemeClr val="accent3">
                    <a:lumMod val="20000"/>
                    <a:lumOff val="80000"/>
                  </a:schemeClr>
                </a:solidFill>
              </a:rPr>
              <a:t>مرکز پاورپوینت مادسیج</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GB" altLang="en-US" dirty="0" smtClean="0"/>
              <a:t>Example of a chart</a:t>
            </a:r>
            <a:endParaRPr lang="en-US" altLang="en-US" dirty="0" smtClean="0"/>
          </a:p>
        </p:txBody>
      </p:sp>
      <p:graphicFrame>
        <p:nvGraphicFramePr>
          <p:cNvPr id="9219" name="Object 3"/>
          <p:cNvGraphicFramePr>
            <a:graphicFrameLocks noGrp="1" noChangeAspect="1"/>
          </p:cNvGraphicFramePr>
          <p:nvPr>
            <p:ph type="chart" idx="1"/>
            <p:extLst>
              <p:ext uri="{D42A27DB-BD31-4B8C-83A1-F6EECF244321}">
                <p14:modId xmlns:p14="http://schemas.microsoft.com/office/powerpoint/2010/main" val="163054470"/>
              </p:ext>
            </p:extLst>
          </p:nvPr>
        </p:nvGraphicFramePr>
        <p:xfrm>
          <a:off x="1871700" y="1952836"/>
          <a:ext cx="6062662" cy="3759200"/>
        </p:xfrm>
        <a:graphic>
          <a:graphicData uri="http://schemas.openxmlformats.org/presentationml/2006/ole">
            <mc:AlternateContent xmlns:mc="http://schemas.openxmlformats.org/markup-compatibility/2006">
              <mc:Choice xmlns:v="urn:schemas-microsoft-com:vml" Requires="v">
                <p:oleObj spid="_x0000_s9221" name="Chart" r:id="rId4" imgW="7289800" imgH="4521200" progId="MSGraph.Chart.8">
                  <p:embed followColorScheme="full"/>
                </p:oleObj>
              </mc:Choice>
              <mc:Fallback>
                <p:oleObj name="Chart" r:id="rId4" imgW="7289800" imgH="4521200"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71700" y="1952836"/>
                        <a:ext cx="6062662" cy="375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15"/>
          <p:cNvSpPr>
            <a:spLocks noChangeArrowheads="1"/>
          </p:cNvSpPr>
          <p:nvPr/>
        </p:nvSpPr>
        <p:spPr bwMode="auto">
          <a:xfrm>
            <a:off x="838200" y="4046538"/>
            <a:ext cx="2232025" cy="13684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Text box</a:t>
            </a:r>
            <a:endParaRPr lang="en-US" altLang="en-US"/>
          </a:p>
        </p:txBody>
      </p:sp>
      <p:sp>
        <p:nvSpPr>
          <p:cNvPr id="13315" name="Rectangle 16"/>
          <p:cNvSpPr>
            <a:spLocks noChangeArrowheads="1"/>
          </p:cNvSpPr>
          <p:nvPr/>
        </p:nvSpPr>
        <p:spPr bwMode="auto">
          <a:xfrm>
            <a:off x="3733800" y="4046538"/>
            <a:ext cx="2232025" cy="1368425"/>
          </a:xfrm>
          <a:prstGeom prst="rect">
            <a:avLst/>
          </a:prstGeom>
          <a:solidFill>
            <a:schemeClr val="accent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Text box</a:t>
            </a:r>
          </a:p>
          <a:p>
            <a:pPr algn="ctr" eaLnBrk="1" hangingPunct="1"/>
            <a:r>
              <a:rPr lang="en-GB" altLang="en-US"/>
              <a:t>With shadow</a:t>
            </a:r>
            <a:endParaRPr lang="en-US" altLang="en-US"/>
          </a:p>
        </p:txBody>
      </p:sp>
      <p:sp>
        <p:nvSpPr>
          <p:cNvPr id="13316" name="Rectangle 2"/>
          <p:cNvSpPr>
            <a:spLocks noGrp="1" noChangeArrowheads="1"/>
          </p:cNvSpPr>
          <p:nvPr>
            <p:ph type="title"/>
          </p:nvPr>
        </p:nvSpPr>
        <p:spPr>
          <a:xfrm>
            <a:off x="457200" y="206375"/>
            <a:ext cx="8229600" cy="1143000"/>
          </a:xfrm>
        </p:spPr>
        <p:txBody>
          <a:bodyPr/>
          <a:lstStyle/>
          <a:p>
            <a:pPr eaLnBrk="1" hangingPunct="1"/>
            <a:r>
              <a:rPr lang="en-GB" altLang="en-US" smtClean="0"/>
              <a:t>Examples of default styles</a:t>
            </a:r>
            <a:endParaRPr lang="en-US" altLang="en-US" smtClean="0"/>
          </a:p>
        </p:txBody>
      </p:sp>
      <p:sp>
        <p:nvSpPr>
          <p:cNvPr id="13317" name="Rectangle 3"/>
          <p:cNvSpPr>
            <a:spLocks noGrp="1" noChangeArrowheads="1"/>
          </p:cNvSpPr>
          <p:nvPr>
            <p:ph type="body" sz="half" idx="1"/>
          </p:nvPr>
        </p:nvSpPr>
        <p:spPr>
          <a:xfrm>
            <a:off x="457200" y="1531938"/>
            <a:ext cx="4038600" cy="3700462"/>
          </a:xfrm>
        </p:spPr>
        <p:txBody>
          <a:bodyPr/>
          <a:lstStyle/>
          <a:p>
            <a:pPr eaLnBrk="1" hangingPunct="1"/>
            <a:r>
              <a:rPr lang="en-GB" altLang="en-US" sz="2800" dirty="0" smtClean="0">
                <a:solidFill>
                  <a:schemeClr val="accent3">
                    <a:lumMod val="20000"/>
                    <a:lumOff val="80000"/>
                  </a:schemeClr>
                </a:solidFill>
              </a:rPr>
              <a:t>Text and lines are like this</a:t>
            </a:r>
          </a:p>
          <a:p>
            <a:pPr eaLnBrk="1" hangingPunct="1"/>
            <a:r>
              <a:rPr lang="en-GB" altLang="en-US" sz="2800" u="sng" dirty="0" smtClean="0">
                <a:solidFill>
                  <a:schemeClr val="accent3">
                    <a:lumMod val="20000"/>
                    <a:lumOff val="80000"/>
                  </a:schemeClr>
                </a:solidFill>
              </a:rPr>
              <a:t>Hyperlinks like this</a:t>
            </a:r>
          </a:p>
          <a:p>
            <a:pPr eaLnBrk="1" hangingPunct="1"/>
            <a:r>
              <a:rPr lang="en-GB" altLang="en-US" sz="2800" u="sng" dirty="0" smtClean="0">
                <a:solidFill>
                  <a:schemeClr val="accent3">
                    <a:lumMod val="20000"/>
                    <a:lumOff val="80000"/>
                  </a:schemeClr>
                </a:solidFill>
              </a:rPr>
              <a:t>Visited hyperlinks like this</a:t>
            </a:r>
            <a:endParaRPr lang="en-US" altLang="en-US" sz="2800" u="sng" dirty="0" smtClean="0">
              <a:solidFill>
                <a:schemeClr val="accent3">
                  <a:lumMod val="20000"/>
                  <a:lumOff val="80000"/>
                </a:schemeClr>
              </a:solidFill>
            </a:endParaRPr>
          </a:p>
        </p:txBody>
      </p:sp>
      <p:graphicFrame>
        <p:nvGraphicFramePr>
          <p:cNvPr id="12306" name="Group 18"/>
          <p:cNvGraphicFramePr>
            <a:graphicFrameLocks noGrp="1"/>
          </p:cNvGraphicFramePr>
          <p:nvPr>
            <p:ph sz="half" idx="2"/>
          </p:nvPr>
        </p:nvGraphicFramePr>
        <p:xfrm>
          <a:off x="4994275" y="1701800"/>
          <a:ext cx="3630613" cy="1727200"/>
        </p:xfrm>
        <a:graphic>
          <a:graphicData uri="http://schemas.openxmlformats.org/drawingml/2006/table">
            <a:tbl>
              <a:tblPr/>
              <a:tblGrid>
                <a:gridCol w="1816100"/>
                <a:gridCol w="1814513"/>
              </a:tblGrid>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800" b="0" i="0" u="none" strike="noStrike" cap="none" normalizeH="0" baseline="0" smtClean="0">
                          <a:ln>
                            <a:noFill/>
                          </a:ln>
                          <a:solidFill>
                            <a:schemeClr val="tx1"/>
                          </a:solidFill>
                          <a:effectLst/>
                          <a:latin typeface="Arial" panose="020B0604020202020204" pitchFamily="34" charset="0"/>
                        </a:rPr>
                        <a:t>Table</a:t>
                      </a:r>
                      <a:endParaRPr kumimoji="0" lang="en-US"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GB" altLang="en-US" smtClean="0"/>
              <a:t>Example of a Bullet Point Slide</a:t>
            </a:r>
            <a:endParaRPr lang="en-US" altLang="en-US" smtClean="0"/>
          </a:p>
        </p:txBody>
      </p:sp>
      <p:sp>
        <p:nvSpPr>
          <p:cNvPr id="7171" name="Rectangle 3"/>
          <p:cNvSpPr>
            <a:spLocks noGrp="1" noChangeArrowheads="1"/>
          </p:cNvSpPr>
          <p:nvPr>
            <p:ph type="body" idx="1"/>
          </p:nvPr>
        </p:nvSpPr>
        <p:spPr/>
        <p:txBody>
          <a:bodyPr/>
          <a:lstStyle/>
          <a:p>
            <a:pPr eaLnBrk="1" hangingPunct="1"/>
            <a:r>
              <a:rPr lang="en-GB" altLang="en-US" dirty="0" smtClean="0">
                <a:solidFill>
                  <a:schemeClr val="accent3">
                    <a:lumMod val="20000"/>
                    <a:lumOff val="80000"/>
                  </a:schemeClr>
                </a:solidFill>
              </a:rPr>
              <a:t>Bullet Point</a:t>
            </a:r>
          </a:p>
          <a:p>
            <a:pPr eaLnBrk="1" hangingPunct="1"/>
            <a:r>
              <a:rPr lang="en-GB" altLang="en-US" dirty="0" smtClean="0">
                <a:solidFill>
                  <a:schemeClr val="accent3">
                    <a:lumMod val="20000"/>
                    <a:lumOff val="80000"/>
                  </a:schemeClr>
                </a:solidFill>
              </a:rPr>
              <a:t>Bullet Point</a:t>
            </a:r>
          </a:p>
          <a:p>
            <a:pPr lvl="1" eaLnBrk="1" hangingPunct="1"/>
            <a:r>
              <a:rPr lang="en-GB" altLang="en-US" dirty="0" smtClean="0">
                <a:solidFill>
                  <a:schemeClr val="accent3">
                    <a:lumMod val="20000"/>
                    <a:lumOff val="80000"/>
                  </a:schemeClr>
                </a:solidFill>
              </a:rPr>
              <a:t>Sub Bullet</a:t>
            </a:r>
            <a:endParaRPr lang="en-US" altLang="en-US" dirty="0" smtClean="0">
              <a:solidFill>
                <a:schemeClr val="accent3">
                  <a:lumMod val="20000"/>
                  <a:lumOff val="80000"/>
                </a:schemeClr>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5363"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15364"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2000" b="1" dirty="0">
                <a:solidFill>
                  <a:schemeClr val="accent3">
                    <a:lumMod val="20000"/>
                    <a:lumOff val="80000"/>
                  </a:schemeClr>
                </a:solidFill>
                <a:cs typeface="Arial" panose="020B0604020202020204" pitchFamily="34" charset="0"/>
              </a:rPr>
              <a:t>You are free to use these templates for your personal and business presentations.</a:t>
            </a:r>
          </a:p>
        </p:txBody>
      </p:sp>
      <p:sp>
        <p:nvSpPr>
          <p:cNvPr id="15365" name="Text Box 5"/>
          <p:cNvSpPr txBox="1">
            <a:spLocks noChangeArrowheads="1"/>
          </p:cNvSpPr>
          <p:nvPr/>
        </p:nvSpPr>
        <p:spPr bwMode="auto">
          <a:xfrm>
            <a:off x="1150938" y="3140075"/>
            <a:ext cx="3409950" cy="2277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dirty="0">
                <a:solidFill>
                  <a:schemeClr val="accent3">
                    <a:lumMod val="20000"/>
                    <a:lumOff val="80000"/>
                  </a:schemeClr>
                </a:solidFill>
                <a:cs typeface="Arial" panose="020B0604020202020204" pitchFamily="34" charset="0"/>
              </a:rPr>
              <a:t>Do</a:t>
            </a:r>
          </a:p>
          <a:p>
            <a:pPr eaLnBrk="1" hangingPunct="1">
              <a:buFont typeface="Wingdings" panose="05000000000000000000" pitchFamily="2" charset="2"/>
              <a:buChar char="ü"/>
            </a:pPr>
            <a:r>
              <a:rPr lang="en-GB" altLang="en-US" sz="1400" dirty="0">
                <a:solidFill>
                  <a:schemeClr val="accent3">
                    <a:lumMod val="20000"/>
                    <a:lumOff val="80000"/>
                  </a:schemeClr>
                </a:solidFill>
                <a:cs typeface="Arial" panose="020B0604020202020204" pitchFamily="34" charset="0"/>
              </a:rPr>
              <a:t>Use these templates for your presentations</a:t>
            </a:r>
          </a:p>
          <a:p>
            <a:pPr eaLnBrk="1" hangingPunct="1">
              <a:buFont typeface="Wingdings" panose="05000000000000000000" pitchFamily="2" charset="2"/>
              <a:buChar char="ü"/>
            </a:pPr>
            <a:r>
              <a:rPr lang="en-GB" altLang="en-US" sz="1400" dirty="0">
                <a:solidFill>
                  <a:schemeClr val="accent3">
                    <a:lumMod val="20000"/>
                    <a:lumOff val="80000"/>
                  </a:schemeClr>
                </a:solidFill>
                <a:cs typeface="Arial" panose="020B0604020202020204" pitchFamily="34" charset="0"/>
              </a:rPr>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dirty="0">
                <a:solidFill>
                  <a:schemeClr val="accent3">
                    <a:lumMod val="20000"/>
                    <a:lumOff val="80000"/>
                  </a:schemeClr>
                </a:solidFill>
                <a:cs typeface="Arial" panose="020B0604020202020204" pitchFamily="34" charset="0"/>
              </a:rPr>
              <a:t>If you like these templates, we would always appreciate a link back to our website.  Many thanks.</a:t>
            </a:r>
          </a:p>
          <a:p>
            <a:pPr eaLnBrk="1" hangingPunct="1">
              <a:buFont typeface="Wingdings" panose="05000000000000000000" pitchFamily="2" charset="2"/>
              <a:buChar char="ü"/>
            </a:pPr>
            <a:endParaRPr lang="en-US" altLang="en-US" sz="1400" dirty="0">
              <a:solidFill>
                <a:schemeClr val="accent3">
                  <a:lumMod val="20000"/>
                  <a:lumOff val="80000"/>
                </a:schemeClr>
              </a:solidFill>
              <a:cs typeface="Arial" panose="020B0604020202020204" pitchFamily="34" charset="0"/>
            </a:endParaRPr>
          </a:p>
        </p:txBody>
      </p:sp>
      <p:sp>
        <p:nvSpPr>
          <p:cNvPr id="15366" name="Text Box 6"/>
          <p:cNvSpPr txBox="1">
            <a:spLocks noChangeArrowheads="1"/>
          </p:cNvSpPr>
          <p:nvPr/>
        </p:nvSpPr>
        <p:spPr bwMode="auto">
          <a:xfrm>
            <a:off x="4495800" y="3140075"/>
            <a:ext cx="3640138" cy="206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dirty="0">
                <a:solidFill>
                  <a:schemeClr val="accent3">
                    <a:lumMod val="20000"/>
                    <a:lumOff val="80000"/>
                  </a:schemeClr>
                </a:solidFill>
                <a:cs typeface="Arial" panose="020B0604020202020204" pitchFamily="34" charset="0"/>
              </a:rPr>
              <a:t>Don’t</a:t>
            </a:r>
          </a:p>
          <a:p>
            <a:pPr eaLnBrk="1" hangingPunct="1">
              <a:buFont typeface="Wingdings" panose="05000000000000000000" pitchFamily="2" charset="2"/>
              <a:buChar char="û"/>
            </a:pPr>
            <a:r>
              <a:rPr lang="en-GB" altLang="en-US" sz="1400" dirty="0">
                <a:solidFill>
                  <a:schemeClr val="accent3">
                    <a:lumMod val="20000"/>
                    <a:lumOff val="80000"/>
                  </a:schemeClr>
                </a:solidFill>
                <a:cs typeface="Arial" panose="020B0604020202020204" pitchFamily="34" charset="0"/>
              </a:rPr>
              <a:t>Resell or distribute these templates</a:t>
            </a:r>
          </a:p>
          <a:p>
            <a:pPr eaLnBrk="1" hangingPunct="1">
              <a:buFont typeface="Wingdings" panose="05000000000000000000" pitchFamily="2" charset="2"/>
              <a:buChar char="û"/>
            </a:pPr>
            <a:r>
              <a:rPr lang="en-GB" altLang="en-US" sz="1400" dirty="0">
                <a:solidFill>
                  <a:schemeClr val="accent3">
                    <a:lumMod val="20000"/>
                    <a:lumOff val="80000"/>
                  </a:schemeClr>
                </a:solidFill>
                <a:cs typeface="Arial" panose="020B0604020202020204" pitchFamily="34" charset="0"/>
              </a:rPr>
              <a:t>Put these templates on a website for download.  This includes uploading them onto file sharing networks like </a:t>
            </a:r>
            <a:r>
              <a:rPr lang="en-GB" altLang="en-US" sz="1400" dirty="0" err="1">
                <a:solidFill>
                  <a:schemeClr val="accent3">
                    <a:lumMod val="20000"/>
                    <a:lumOff val="80000"/>
                  </a:schemeClr>
                </a:solidFill>
                <a:cs typeface="Arial" panose="020B0604020202020204" pitchFamily="34" charset="0"/>
              </a:rPr>
              <a:t>Slideshare</a:t>
            </a:r>
            <a:r>
              <a:rPr lang="en-GB" altLang="en-US" sz="1400" dirty="0">
                <a:solidFill>
                  <a:schemeClr val="accent3">
                    <a:lumMod val="20000"/>
                    <a:lumOff val="80000"/>
                  </a:schemeClr>
                </a:solidFill>
                <a:cs typeface="Arial" panose="020B0604020202020204" pitchFamily="34" charset="0"/>
              </a:rPr>
              <a:t>, </a:t>
            </a:r>
            <a:r>
              <a:rPr lang="en-GB" altLang="en-US" sz="1400" dirty="0" err="1">
                <a:solidFill>
                  <a:schemeClr val="accent3">
                    <a:lumMod val="20000"/>
                    <a:lumOff val="80000"/>
                  </a:schemeClr>
                </a:solidFill>
                <a:cs typeface="Arial" panose="020B0604020202020204" pitchFamily="34" charset="0"/>
              </a:rPr>
              <a:t>Myspace</a:t>
            </a:r>
            <a:r>
              <a:rPr lang="en-GB" altLang="en-US" sz="1400" dirty="0">
                <a:solidFill>
                  <a:schemeClr val="accent3">
                    <a:lumMod val="20000"/>
                    <a:lumOff val="80000"/>
                  </a:schemeClr>
                </a:solidFill>
                <a:cs typeface="Arial" panose="020B0604020202020204" pitchFamily="34" charset="0"/>
              </a:rPr>
              <a:t>, Facebook, bit torrent </a:t>
            </a:r>
            <a:r>
              <a:rPr lang="en-GB" altLang="en-US" sz="1400" dirty="0" err="1">
                <a:solidFill>
                  <a:schemeClr val="accent3">
                    <a:lumMod val="20000"/>
                    <a:lumOff val="80000"/>
                  </a:schemeClr>
                </a:solidFill>
                <a:cs typeface="Arial" panose="020B0604020202020204" pitchFamily="34" charset="0"/>
              </a:rPr>
              <a:t>etc</a:t>
            </a:r>
            <a:endParaRPr lang="en-GB" altLang="en-US" sz="1400" dirty="0">
              <a:solidFill>
                <a:schemeClr val="accent3">
                  <a:lumMod val="20000"/>
                  <a:lumOff val="80000"/>
                </a:schemeClr>
              </a:solidFill>
              <a:cs typeface="Arial" panose="020B0604020202020204" pitchFamily="34" charset="0"/>
            </a:endParaRPr>
          </a:p>
          <a:p>
            <a:pPr eaLnBrk="1" hangingPunct="1">
              <a:buFont typeface="Wingdings" panose="05000000000000000000" pitchFamily="2" charset="2"/>
              <a:buChar char="û"/>
            </a:pPr>
            <a:r>
              <a:rPr lang="en-GB" altLang="en-US" sz="1400" dirty="0">
                <a:solidFill>
                  <a:schemeClr val="accent3">
                    <a:lumMod val="20000"/>
                    <a:lumOff val="80000"/>
                  </a:schemeClr>
                </a:solidFill>
                <a:cs typeface="Arial" panose="020B0604020202020204" pitchFamily="34" charset="0"/>
              </a:rPr>
              <a:t>Pass off any of our created content as your own work</a:t>
            </a:r>
            <a:endParaRPr lang="en-US" altLang="en-US" sz="1400" dirty="0">
              <a:solidFill>
                <a:schemeClr val="accent3">
                  <a:lumMod val="20000"/>
                  <a:lumOff val="80000"/>
                </a:schemeClr>
              </a:solidFill>
              <a:cs typeface="Arial" panose="020B0604020202020204" pitchFamily="34" charset="0"/>
            </a:endParaRPr>
          </a:p>
        </p:txBody>
      </p:sp>
      <p:sp>
        <p:nvSpPr>
          <p:cNvPr id="15367"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dirty="0">
                <a:solidFill>
                  <a:schemeClr val="accent3">
                    <a:lumMod val="20000"/>
                    <a:lumOff val="80000"/>
                  </a:schemeClr>
                </a:solidFill>
                <a:cs typeface="Arial" panose="020B0604020202020204" pitchFamily="34" charset="0"/>
              </a:rPr>
              <a:t>You can find many more free templates on the Presentation Magazine website </a:t>
            </a:r>
            <a:r>
              <a:rPr lang="en-GB" altLang="en-US" sz="2000" b="1" dirty="0">
                <a:solidFill>
                  <a:schemeClr val="accent3">
                    <a:lumMod val="20000"/>
                    <a:lumOff val="80000"/>
                  </a:schemeClr>
                </a:solidFill>
                <a:cs typeface="Arial" panose="020B0604020202020204" pitchFamily="34" charset="0"/>
                <a:hlinkClick r:id="rId3"/>
              </a:rPr>
              <a:t>www.presentationmagazine.com</a:t>
            </a:r>
            <a:r>
              <a:rPr lang="en-GB" altLang="en-US" sz="2000" b="1" dirty="0">
                <a:solidFill>
                  <a:schemeClr val="accent3">
                    <a:lumMod val="20000"/>
                    <a:lumOff val="80000"/>
                  </a:schemeClr>
                </a:solidFill>
                <a:cs typeface="Arial" panose="020B0604020202020204" pitchFamily="34" charset="0"/>
              </a:rPr>
              <a:t>  </a:t>
            </a:r>
            <a:endParaRPr lang="en-US" altLang="en-US" sz="2000" b="1" dirty="0">
              <a:solidFill>
                <a:schemeClr val="accent3">
                  <a:lumMod val="20000"/>
                  <a:lumOff val="80000"/>
                </a:schemeClr>
              </a:solidFill>
              <a:cs typeface="Arial" panose="020B0604020202020204" pitchFamily="34" charset="0"/>
            </a:endParaRPr>
          </a:p>
        </p:txBody>
      </p:sp>
      <p:sp>
        <p:nvSpPr>
          <p:cNvPr id="15368" name="Text Box 8"/>
          <p:cNvSpPr txBox="1">
            <a:spLocks noChangeArrowheads="1"/>
          </p:cNvSpPr>
          <p:nvPr/>
        </p:nvSpPr>
        <p:spPr bwMode="auto">
          <a:xfrm>
            <a:off x="1150938" y="2360613"/>
            <a:ext cx="6926262"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1400" dirty="0">
                <a:solidFill>
                  <a:schemeClr val="accent3">
                    <a:lumMod val="20000"/>
                    <a:lumOff val="80000"/>
                  </a:schemeClr>
                </a:solidFill>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dirty="0">
              <a:solidFill>
                <a:schemeClr val="accent3">
                  <a:lumMod val="20000"/>
                  <a:lumOff val="80000"/>
                </a:schemeClr>
              </a:solidFill>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004080"/>
      </a:dk1>
      <a:lt1>
        <a:srgbClr val="004080"/>
      </a:lt1>
      <a:dk2>
        <a:srgbClr val="000000"/>
      </a:dk2>
      <a:lt2>
        <a:srgbClr val="FF0080"/>
      </a:lt2>
      <a:accent1>
        <a:srgbClr val="66CCFF"/>
      </a:accent1>
      <a:accent2>
        <a:srgbClr val="333399"/>
      </a:accent2>
      <a:accent3>
        <a:srgbClr val="AAAAAA"/>
      </a:accent3>
      <a:accent4>
        <a:srgbClr val="00356C"/>
      </a:accent4>
      <a:accent5>
        <a:srgbClr val="B8E2FF"/>
      </a:accent5>
      <a:accent6>
        <a:srgbClr val="2D2D8A"/>
      </a:accent6>
      <a:hlink>
        <a:srgbClr val="66CCFF"/>
      </a:hlink>
      <a:folHlink>
        <a:srgbClr val="00408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3366FF"/>
        </a:hlink>
        <a:folHlink>
          <a:srgbClr val="6699FF"/>
        </a:folHlink>
      </a:clrScheme>
      <a:clrMap bg1="lt1" tx1="dk1" bg2="lt2" tx2="dk2" accent1="accent1" accent2="accent2" accent3="accent3" accent4="accent4" accent5="accent5" accent6="accent6" hlink="hlink" folHlink="folHlink"/>
    </a:extraClrScheme>
    <a:extraClrScheme>
      <a:clrScheme name="Default Design 15">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
      <a:clrScheme name="Default Design 16">
        <a:dk1>
          <a:srgbClr val="000066"/>
        </a:dk1>
        <a:lt1>
          <a:srgbClr val="FFFFFF"/>
        </a:lt1>
        <a:dk2>
          <a:srgbClr val="000066"/>
        </a:dk2>
        <a:lt2>
          <a:srgbClr val="808080"/>
        </a:lt2>
        <a:accent1>
          <a:srgbClr val="CCECFF"/>
        </a:accent1>
        <a:accent2>
          <a:srgbClr val="333399"/>
        </a:accent2>
        <a:accent3>
          <a:srgbClr val="FFFFFF"/>
        </a:accent3>
        <a:accent4>
          <a:srgbClr val="000056"/>
        </a:accent4>
        <a:accent5>
          <a:srgbClr val="E2F4F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472</TotalTime>
  <Words>213</Words>
  <Application>Microsoft Office PowerPoint</Application>
  <PresentationFormat>On-screen Show (4:3)</PresentationFormat>
  <Paragraphs>34</Paragraphs>
  <Slides>5</Slides>
  <Notes>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Default Design</vt:lpstr>
      <vt:lpstr>Chart</vt:lpstr>
      <vt:lpstr>stars</vt:lpstr>
      <vt:lpstr>Example of a chart</vt:lpstr>
      <vt:lpstr>Examples of default styles</vt:lpstr>
      <vt:lpstr>Example of a Bullet Point Slide</vt:lpstr>
      <vt:lpstr>Use of templates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Stars Template</dc:title>
  <dc:creator>Presentation Magazine</dc:creator>
  <cp:lastModifiedBy>Nasrin</cp:lastModifiedBy>
  <cp:revision>14</cp:revision>
  <dcterms:modified xsi:type="dcterms:W3CDTF">2015-12-15T16:03:52Z</dcterms:modified>
</cp:coreProperties>
</file>