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E783242-12F8-4885-81D4-28EF7B6FBFD5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833DCCB-2FA7-4F7A-B6F8-1484587E38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55631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DDEABBB-4560-4ACD-ABA1-200680EAE4F4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40542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F3A9DF7-0E0A-4B21-A27B-22268E174767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85495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F5B84F2-68D7-4E1D-85F0-8C32C8EAB439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01537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287338" y="4392613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9072" y="4448674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4912" y="5171185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92CA8-07C1-44C3-B214-72B832E2AA58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FE6336-453A-415A-BAB4-76F36EF79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2420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DD151-7FEB-4186-987F-272A75261FBE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05EBC-AD0E-4E58-BEEE-8DCB0FFD70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9966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8E15-FBDC-4822-9E77-6908D5939886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5AB2C-4937-4E07-BAB2-F5E1997F43F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9730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38001-8C02-4667-B69F-0B076C49E94E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3D6CE-662B-4CAE-9886-CF679489895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12943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15E82-18C7-4119-8A12-4FAF4AA8ACFB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2D528-4CCF-4C07-B489-A8D62F72DB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5097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C2B8D-58B7-441F-9A1F-F6689155298E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95383-3DDB-4FC6-949E-3C5DC99CB86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2121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9B966-A6C2-4234-8899-98ED5EAA3F78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B907A-F4D4-4E49-8836-9CC1473CCC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4631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63D33-171C-4AEA-A648-818C72CD7871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C5895-0517-4B49-94CF-993E68CEF7D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1059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A0AF7-4D65-4135-8998-9DDE63BEFBD4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C1DBD-D6F6-4998-A346-53FA7B65F73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8503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B56FC-846D-491A-BE54-5493C40F5566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A48BA-2DF4-4CB5-BC18-C79E98F2C2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5343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231E2-5FC4-4ED0-A017-654A02DE7E18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27872-FCE8-4EC6-8524-D61001CA68B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6038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1AAF01-ABF1-485B-B79A-6D6B475B6388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A0833F-BFFC-4CBC-9B1D-E6B98149B9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649288" y="4448175"/>
            <a:ext cx="7772400" cy="722313"/>
          </a:xfrm>
        </p:spPr>
        <p:txBody>
          <a:bodyPr/>
          <a:lstStyle/>
          <a:p>
            <a:r>
              <a:rPr lang="en-GB" altLang="en-US" smtClean="0"/>
              <a:t>Tree Branches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295400" y="5170488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 and company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047032" y="5733256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chemeClr val="bg1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chemeClr val="bg1"/>
                </a:solidFill>
              </a:rPr>
              <a:t>مرکز پاورپوینت مادسیج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r:id="rId3" imgW="7340220" imgH="3944454" progId="Excel.Chart.8">
                  <p:embed/>
                </p:oleObj>
              </mc:Choice>
              <mc:Fallback>
                <p:oleObj r:id="rId3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02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5982B0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197</Words>
  <Application>Microsoft Office PowerPoint</Application>
  <PresentationFormat>On-screen Show (4:3)</PresentationFormat>
  <Paragraphs>36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Tree Branches Template</vt:lpstr>
      <vt:lpstr>Example Bullet Point Slide</vt:lpstr>
      <vt:lpstr>Sample Chart</vt:lpstr>
      <vt:lpstr>Colour scheme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tree branches PowerPoint Presentation</dc:title>
  <dc:creator>jontypearce</dc:creator>
  <cp:lastModifiedBy>Nasrin</cp:lastModifiedBy>
  <cp:revision>13</cp:revision>
  <dcterms:created xsi:type="dcterms:W3CDTF">2011-07-11T11:56:50Z</dcterms:created>
  <dcterms:modified xsi:type="dcterms:W3CDTF">2015-12-15T15:53:06Z</dcterms:modified>
</cp:coreProperties>
</file>