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9" r:id="rId3"/>
    <p:sldId id="261" r:id="rId4"/>
    <p:sldId id="260" r:id="rId5"/>
    <p:sldId id="25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160452992"/>
        <c:axId val="165743616"/>
      </c:barChart>
      <c:catAx>
        <c:axId val="160452992"/>
        <c:scaling>
          <c:orientation val="minMax"/>
        </c:scaling>
        <c:delete val="0"/>
        <c:axPos val="b"/>
        <c:majorTickMark val="out"/>
        <c:minorTickMark val="none"/>
        <c:tickLblPos val="nextTo"/>
        <c:crossAx val="165743616"/>
        <c:crosses val="autoZero"/>
        <c:auto val="1"/>
        <c:lblAlgn val="ctr"/>
        <c:lblOffset val="100"/>
        <c:noMultiLvlLbl val="0"/>
      </c:catAx>
      <c:valAx>
        <c:axId val="165743616"/>
        <c:scaling>
          <c:orientation val="minMax"/>
        </c:scaling>
        <c:delete val="0"/>
        <c:axPos val="l"/>
        <c:majorGridlines/>
        <c:numFmt formatCode="General" sourceLinked="1"/>
        <c:majorTickMark val="out"/>
        <c:minorTickMark val="none"/>
        <c:tickLblPos val="nextTo"/>
        <c:crossAx val="160452992"/>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8FC4D5-6189-4B4F-9D0C-29EF500CD03B}" type="datetimeFigureOut">
              <a:rPr lang="en-US" smtClean="0"/>
              <a:t>12/15/2015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850061-D731-468C-839E-643634110C1F}" type="slidenum">
              <a:rPr lang="en-US" smtClean="0"/>
              <a:t>‹#›</a:t>
            </a:fld>
            <a:endParaRPr lang="en-US"/>
          </a:p>
        </p:txBody>
      </p:sp>
    </p:spTree>
    <p:extLst>
      <p:ext uri="{BB962C8B-B14F-4D97-AF65-F5344CB8AC3E}">
        <p14:creationId xmlns:p14="http://schemas.microsoft.com/office/powerpoint/2010/main" val="1567820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4CCDF5-7DB0-4226-B293-8D765EC4DC87}" type="slidenum">
              <a:rPr lang="en-US" altLang="en-US"/>
              <a:pPr eaLnBrk="1" hangingPunct="1"/>
              <a:t>3</a:t>
            </a:fld>
            <a:endParaRPr lang="en-US" altLang="en-US"/>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4</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a:solidFill>
            <a:srgbClr val="FFFFFF">
              <a:alpha val="80000"/>
            </a:srgbClr>
          </a:solidFill>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a:solidFill>
            <a:srgbClr val="FFFFFF">
              <a:alpha val="80000"/>
            </a:srgbClr>
          </a:solidFill>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967121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327927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972443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3259030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79759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38422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656642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22104E-8A37-4561-90C1-E2A2FA2C4A6E}" type="datetimeFigureOut">
              <a:rPr lang="en-GB" smtClean="0"/>
              <a:t>15/12/2015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9605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22104E-8A37-4561-90C1-E2A2FA2C4A6E}" type="datetimeFigureOut">
              <a:rPr lang="en-GB" smtClean="0"/>
              <a:t>15/12/2015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515600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22104E-8A37-4561-90C1-E2A2FA2C4A6E}" type="datetimeFigureOut">
              <a:rPr lang="en-GB" smtClean="0"/>
              <a:t>15/12/2015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67510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22358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502756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22104E-8A37-4561-90C1-E2A2FA2C4A6E}" type="datetimeFigureOut">
              <a:rPr lang="en-GB" smtClean="0"/>
              <a:t>15/12/2015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700D2-071F-440E-A3FF-180D34BA4EC8}" type="slidenum">
              <a:rPr lang="en-GB" smtClean="0"/>
              <a:t>‹#›</a:t>
            </a:fld>
            <a:endParaRPr lang="en-GB"/>
          </a:p>
        </p:txBody>
      </p:sp>
    </p:spTree>
    <p:extLst>
      <p:ext uri="{BB962C8B-B14F-4D97-AF65-F5344CB8AC3E}">
        <p14:creationId xmlns:p14="http://schemas.microsoft.com/office/powerpoint/2010/main" val="176891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hyperlink" Target="http://www.presentationmagazine.com/"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PowerPoint Presentation</a:t>
            </a:r>
            <a:endParaRPr lang="en-GB" dirty="0"/>
          </a:p>
        </p:txBody>
      </p:sp>
      <p:sp>
        <p:nvSpPr>
          <p:cNvPr id="3" name="Subtitle 2"/>
          <p:cNvSpPr>
            <a:spLocks noGrp="1"/>
          </p:cNvSpPr>
          <p:nvPr>
            <p:ph type="subTitle" idx="1"/>
          </p:nvPr>
        </p:nvSpPr>
        <p:spPr/>
        <p:txBody>
          <a:bodyPr/>
          <a:lstStyle/>
          <a:p>
            <a:endParaRPr lang="en-GB"/>
          </a:p>
        </p:txBody>
      </p:sp>
      <p:sp>
        <p:nvSpPr>
          <p:cNvPr id="4" name="TextBox 4"/>
          <p:cNvSpPr txBox="1">
            <a:spLocks noChangeArrowheads="1"/>
          </p:cNvSpPr>
          <p:nvPr/>
        </p:nvSpPr>
        <p:spPr bwMode="auto">
          <a:xfrm>
            <a:off x="3203575" y="458112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4">
                    <a:lumMod val="75000"/>
                  </a:schemeClr>
                </a:solidFill>
              </a:rPr>
              <a:t>irppt.com</a:t>
            </a:r>
          </a:p>
          <a:p>
            <a:pPr algn="ctr" eaLnBrk="1" hangingPunct="1"/>
            <a:r>
              <a:rPr lang="fa-IR" sz="2400" dirty="0">
                <a:solidFill>
                  <a:schemeClr val="accent4">
                    <a:lumMod val="75000"/>
                  </a:schemeClr>
                </a:solidFill>
              </a:rPr>
              <a:t>مرکز پاورپوینت مادسیج</a:t>
            </a:r>
          </a:p>
        </p:txBody>
      </p:sp>
    </p:spTree>
    <p:extLst>
      <p:ext uri="{BB962C8B-B14F-4D97-AF65-F5344CB8AC3E}">
        <p14:creationId xmlns:p14="http://schemas.microsoft.com/office/powerpoint/2010/main" val="561222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Chart</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669340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99750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tLang="en-US"/>
          </a:p>
        </p:txBody>
      </p:sp>
      <p:sp>
        <p:nvSpPr>
          <p:cNvPr id="717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717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000" b="1"/>
              <a:t>You are free to use these templates for your personal and business presentations.</a:t>
            </a:r>
          </a:p>
        </p:txBody>
      </p:sp>
      <p:sp>
        <p:nvSpPr>
          <p:cNvPr id="717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a:t>
            </a:r>
          </a:p>
          <a:p>
            <a:pPr eaLnBrk="1" hangingPunct="1">
              <a:buFont typeface="Wingdings" pitchFamily="2" charset="2"/>
              <a:buChar char="ü"/>
            </a:pPr>
            <a:r>
              <a:rPr lang="en-GB" altLang="en-US" sz="1400"/>
              <a:t>Use these templates for your presentations</a:t>
            </a:r>
          </a:p>
          <a:p>
            <a:pPr eaLnBrk="1" hangingPunct="1">
              <a:buFont typeface="Wingdings" pitchFamily="2" charset="2"/>
              <a:buChar char="ü"/>
            </a:pPr>
            <a:r>
              <a:rPr lang="en-GB" altLang="en-US" sz="1400"/>
              <a:t>Display your presentation on a web site provided that it is not for the purpose of downloading the template.</a:t>
            </a:r>
          </a:p>
          <a:p>
            <a:pPr eaLnBrk="1" hangingPunct="1">
              <a:buFont typeface="Wingdings" pitchFamily="2" charset="2"/>
              <a:buChar char="ü"/>
            </a:pPr>
            <a:r>
              <a:rPr lang="en-US" altLang="en-US" sz="1400"/>
              <a:t>If you like these templates, we would always appreciate a link back to our website.  Many thanks.</a:t>
            </a:r>
          </a:p>
          <a:p>
            <a:pPr eaLnBrk="1" hangingPunct="1">
              <a:buFont typeface="Wingdings" pitchFamily="2" charset="2"/>
              <a:buChar char="ü"/>
            </a:pPr>
            <a:endParaRPr lang="en-US" altLang="en-US" sz="1400"/>
          </a:p>
        </p:txBody>
      </p:sp>
      <p:sp>
        <p:nvSpPr>
          <p:cNvPr id="717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Don’t</a:t>
            </a:r>
          </a:p>
          <a:p>
            <a:pPr eaLnBrk="1" hangingPunct="1">
              <a:buFont typeface="Wingdings" pitchFamily="2" charset="2"/>
              <a:buChar char="û"/>
            </a:pPr>
            <a:r>
              <a:rPr lang="en-GB" altLang="en-US" sz="1400"/>
              <a:t>Resell or distribute these templates</a:t>
            </a:r>
          </a:p>
          <a:p>
            <a:pPr eaLnBrk="1" hangingPunct="1">
              <a:buFont typeface="Wingdings"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itchFamily="2" charset="2"/>
              <a:buChar char="û"/>
            </a:pPr>
            <a:r>
              <a:rPr lang="en-GB" altLang="en-US" sz="1400"/>
              <a:t>Pass off any of our created content as your own work</a:t>
            </a:r>
            <a:endParaRPr lang="en-US" altLang="en-US" sz="1400"/>
          </a:p>
        </p:txBody>
      </p:sp>
      <p:sp>
        <p:nvSpPr>
          <p:cNvPr id="717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717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extLst>
      <p:ext uri="{BB962C8B-B14F-4D97-AF65-F5344CB8AC3E}">
        <p14:creationId xmlns:p14="http://schemas.microsoft.com/office/powerpoint/2010/main" val="385448280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1371850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templates</a:t>
            </a:r>
            <a:endParaRPr lang="en-GB" dirty="0"/>
          </a:p>
        </p:txBody>
      </p:sp>
      <p:sp>
        <p:nvSpPr>
          <p:cNvPr id="3" name="Content Placeholder 2"/>
          <p:cNvSpPr>
            <a:spLocks noGrp="1"/>
          </p:cNvSpPr>
          <p:nvPr>
            <p:ph sz="half" idx="1"/>
          </p:nvPr>
        </p:nvSpPr>
        <p:spPr/>
        <p:txBody>
          <a:bodyPr>
            <a:normAutofit fontScale="47500" lnSpcReduction="20000"/>
          </a:bodyPr>
          <a:lstStyle/>
          <a:p>
            <a:r>
              <a:rPr lang="en-US" sz="4200" dirty="0" smtClean="0"/>
              <a:t>You are free to use these templates for your personal and business presentations.</a:t>
            </a:r>
            <a:br>
              <a:rPr lang="en-US" sz="4200" dirty="0" smtClean="0"/>
            </a:br>
            <a:endParaRPr lang="en-US" sz="4200" dirty="0" smtClean="0"/>
          </a:p>
          <a:p>
            <a:r>
              <a:rPr lang="en-US" sz="4200" dirty="0" smtClean="0"/>
              <a:t>We have put a lot of work into developing all these templates and retain the copyright in them.  You can use them freely providing that you do not redistribute or sell them.</a:t>
            </a:r>
            <a:br>
              <a:rPr lang="en-US" sz="4200" dirty="0" smtClean="0"/>
            </a:br>
            <a:endParaRPr lang="en-US" sz="4200" dirty="0" smtClean="0"/>
          </a:p>
          <a:p>
            <a:r>
              <a:rPr lang="en-US" sz="4200" dirty="0" smtClean="0"/>
              <a:t>You can find many more free PowerPoint templates on the Presentation Magazine website </a:t>
            </a:r>
            <a:r>
              <a:rPr lang="en-US" sz="4200" dirty="0" smtClean="0">
                <a:hlinkClick r:id="rId2"/>
              </a:rPr>
              <a:t>www.presentationmagazine.com</a:t>
            </a:r>
            <a:r>
              <a:rPr lang="en-US" sz="4200" dirty="0" smtClean="0"/>
              <a:t> </a:t>
            </a:r>
          </a:p>
          <a:p>
            <a:endParaRPr lang="en-US" dirty="0" smtClean="0"/>
          </a:p>
          <a:p>
            <a:endParaRPr lang="en-GB" dirty="0"/>
          </a:p>
        </p:txBody>
      </p:sp>
      <p:sp>
        <p:nvSpPr>
          <p:cNvPr id="4" name="Content Placeholder 3"/>
          <p:cNvSpPr>
            <a:spLocks noGrp="1"/>
          </p:cNvSpPr>
          <p:nvPr>
            <p:ph sz="half" idx="2"/>
          </p:nvPr>
        </p:nvSpPr>
        <p:spPr/>
        <p:txBody>
          <a:bodyPr>
            <a:normAutofit fontScale="47500" lnSpcReduction="20000"/>
          </a:bodyPr>
          <a:lstStyle/>
          <a:p>
            <a:pPr marL="0" indent="0">
              <a:buNone/>
            </a:pPr>
            <a:r>
              <a:rPr lang="en-US" sz="4200" b="1" dirty="0" smtClean="0"/>
              <a:t>Do</a:t>
            </a:r>
          </a:p>
          <a:p>
            <a:r>
              <a:rPr lang="en-US" sz="3400" dirty="0" smtClean="0"/>
              <a:t>Use these templates for your presentations</a:t>
            </a:r>
          </a:p>
          <a:p>
            <a:r>
              <a:rPr lang="en-US" sz="3400" dirty="0" smtClean="0"/>
              <a:t>Display your presentation on a web site provided that it is not for the purpose of downloading the template</a:t>
            </a:r>
          </a:p>
          <a:p>
            <a:r>
              <a:rPr lang="en-US" sz="3400" dirty="0" smtClean="0"/>
              <a:t>If you like these templates, we would always appreciate a link back to our website.  Many thanks.</a:t>
            </a:r>
            <a:br>
              <a:rPr lang="en-US" sz="3400" dirty="0" smtClean="0"/>
            </a:br>
            <a:endParaRPr lang="en-US" sz="3400" dirty="0" smtClean="0"/>
          </a:p>
          <a:p>
            <a:pPr marL="0" indent="0">
              <a:buNone/>
            </a:pPr>
            <a:r>
              <a:rPr lang="en-US" sz="4200" b="1" dirty="0" smtClean="0"/>
              <a:t>Don’t</a:t>
            </a:r>
          </a:p>
          <a:p>
            <a:r>
              <a:rPr lang="en-US" sz="3400" dirty="0" smtClean="0"/>
              <a:t>Resell or distribute these templates</a:t>
            </a:r>
          </a:p>
          <a:p>
            <a:r>
              <a:rPr lang="en-US" sz="3400" dirty="0" smtClean="0"/>
              <a:t>Put these templates on a website for download.  This includes uploading them onto file sharing networks like </a:t>
            </a:r>
            <a:r>
              <a:rPr lang="en-US" sz="3400" dirty="0" err="1" smtClean="0"/>
              <a:t>Slideshare</a:t>
            </a:r>
            <a:r>
              <a:rPr lang="en-US" sz="3400" dirty="0" smtClean="0"/>
              <a:t>, </a:t>
            </a:r>
            <a:r>
              <a:rPr lang="en-US" sz="3400" dirty="0" err="1" smtClean="0"/>
              <a:t>Myspace</a:t>
            </a:r>
            <a:r>
              <a:rPr lang="en-US" sz="3400" dirty="0" smtClean="0"/>
              <a:t>, Facebook, bit torrent </a:t>
            </a:r>
            <a:r>
              <a:rPr lang="en-US" sz="3400" dirty="0" err="1" smtClean="0"/>
              <a:t>etc</a:t>
            </a:r>
            <a:endParaRPr lang="en-US" sz="3400" dirty="0" smtClean="0"/>
          </a:p>
          <a:p>
            <a:r>
              <a:rPr lang="en-US" sz="3400" dirty="0" smtClean="0"/>
              <a:t>Pass off any of our created content as your own work</a:t>
            </a:r>
          </a:p>
          <a:p>
            <a:endParaRPr lang="en-GB" dirty="0"/>
          </a:p>
        </p:txBody>
      </p:sp>
    </p:spTree>
    <p:extLst>
      <p:ext uri="{BB962C8B-B14F-4D97-AF65-F5344CB8AC3E}">
        <p14:creationId xmlns:p14="http://schemas.microsoft.com/office/powerpoint/2010/main" val="2903345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04494C"/>
      </a:accent1>
      <a:accent2>
        <a:srgbClr val="4C0449"/>
      </a:accent2>
      <a:accent3>
        <a:srgbClr val="490004"/>
      </a:accent3>
      <a:accent4>
        <a:srgbClr val="FBB6B3"/>
      </a:accent4>
      <a:accent5>
        <a:srgbClr val="B3FBB6"/>
      </a:accent5>
      <a:accent6>
        <a:srgbClr val="B6B3FB"/>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238</Words>
  <Application>Microsoft Office PowerPoint</Application>
  <PresentationFormat>On-screen Show (4:3)</PresentationFormat>
  <Paragraphs>31</Paragraphs>
  <Slides>5</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PowerPoint Presentation</vt:lpstr>
      <vt:lpstr>Example Chart</vt:lpstr>
      <vt:lpstr>Use of templates</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jontypearce</dc:creator>
  <cp:lastModifiedBy>Nasrin</cp:lastModifiedBy>
  <cp:revision>2</cp:revision>
  <dcterms:created xsi:type="dcterms:W3CDTF">2012-04-28T17:18:27Z</dcterms:created>
  <dcterms:modified xsi:type="dcterms:W3CDTF">2015-12-15T15:56:54Z</dcterms:modified>
</cp:coreProperties>
</file>