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1" r:id="rId4"/>
    <p:sldId id="264" r:id="rId5"/>
    <p:sldId id="271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CC029"/>
    <a:srgbClr val="EFCD51"/>
    <a:srgbClr val="600000"/>
    <a:srgbClr val="E5F92B"/>
    <a:srgbClr val="FF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72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E355247-C1E3-4E53-B666-4771B85EB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0746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8D6A876-EBF6-432D-A140-7DF29B30C27C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081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CC3B3AF-0956-4173-A745-A2BA83E4697C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08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D7FA45-D9BC-465B-B5BE-50A7C1E32BF3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550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9BCB420-2760-48F1-ADF5-CBFB16C9812B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057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B2740A-A600-41FC-A7AF-AA763166944D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42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1879B4C-99B0-4FC6-9D98-AF41CBEEF3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62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C48B7-7DBE-47F3-B6B7-10CCD6C6A1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12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FBE8B-3471-4304-AD1B-2E8911784B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575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6F6FA-D84F-4F69-95C3-873F96D23E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2738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3D479-B581-489D-9ABD-CD91C56CBC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4189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467AB-FA27-40ED-AF55-047B80CD37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1815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6E53A-5BFA-4B17-8457-46C81F725F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2233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993D1-AB7A-4417-8781-78F47F94C6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0518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98F5C02-5D44-4DF2-AAD6-68140DC13B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7156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F47F35-303B-417B-855D-3B6190B3059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8494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A7050-BC25-4B7B-92C6-FC39F11DB0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1138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C32FD-6085-4F8F-937B-B233F3C103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7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03768-5CDB-42B2-8FBF-E5E089CDB7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342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E48F1-BC95-4455-9F10-A0E210336E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4752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E6F65-95ED-48E6-9F52-DA5AA9B4A5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16429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C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C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rgbClr val="C00000"/>
                </a:solidFill>
              </a:defRPr>
            </a:lvl1pPr>
          </a:lstStyle>
          <a:p>
            <a:pPr>
              <a:defRPr/>
            </a:pPr>
            <a:fld id="{58724733-71A4-4E5A-8BB8-8FD8C1896F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81" r:id="rId2"/>
    <p:sldLayoutId id="2147483894" r:id="rId3"/>
    <p:sldLayoutId id="2147483895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6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6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6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6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6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0" y="2881313"/>
            <a:ext cx="9144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Christmas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chemeClr val="bg1"/>
                </a:solidFill>
              </a:rPr>
              <a:t>Cracker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FFC000"/>
                </a:solidFill>
              </a:rPr>
              <a:t>Your Name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400">
              <a:solidFill>
                <a:schemeClr val="tx1"/>
              </a:solidFill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186825" y="1643538"/>
            <a:ext cx="3004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dirty="0"/>
              <a:t>irppt.com</a:t>
            </a:r>
          </a:p>
          <a:p>
            <a:pPr algn="ctr" eaLnBrk="1" hangingPunct="1"/>
            <a:r>
              <a:rPr lang="fa-IR" sz="2800" dirty="0"/>
              <a:t>مرکز پاورپوینت مادسیج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87575"/>
            <a:ext cx="9144000" cy="1143000"/>
          </a:xfrm>
        </p:spPr>
        <p:txBody>
          <a:bodyPr/>
          <a:lstStyle/>
          <a:p>
            <a:pPr eaLnBrk="1" hangingPunct="1"/>
            <a:r>
              <a:rPr lang="en-GB" altLang="en-US" sz="2800" b="1" smtClean="0"/>
              <a:t>Bullet Point Slide</a:t>
            </a:r>
            <a:endParaRPr lang="en-US" altLang="en-US" sz="2800" b="1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063" y="3101975"/>
            <a:ext cx="8242300" cy="4138613"/>
          </a:xfrm>
        </p:spPr>
        <p:txBody>
          <a:bodyPr/>
          <a:lstStyle/>
          <a:p>
            <a:pPr algn="ctr" eaLnBrk="1" hangingPunct="1"/>
            <a:r>
              <a:rPr lang="en-US" altLang="en-US" sz="2400" smtClean="0"/>
              <a:t>Bullet point</a:t>
            </a:r>
          </a:p>
          <a:p>
            <a:pPr algn="ctr" eaLnBrk="1" hangingPunct="1"/>
            <a:r>
              <a:rPr lang="en-US" altLang="en-US" sz="2400" smtClean="0"/>
              <a:t>Bullet point</a:t>
            </a:r>
          </a:p>
          <a:p>
            <a:pPr lvl="1" algn="ctr" eaLnBrk="1" hangingPunct="1"/>
            <a:r>
              <a:rPr lang="en-US" altLang="en-US" sz="2000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39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b="1" smtClean="0"/>
              <a:t>Sample Graph (3 colour)</a:t>
            </a:r>
            <a:endParaRPr lang="en-US" altLang="en-US" sz="4000" b="1" smtClean="0"/>
          </a:p>
        </p:txBody>
      </p:sp>
      <p:graphicFrame>
        <p:nvGraphicFramePr>
          <p:cNvPr id="18435" name="Chart 1"/>
          <p:cNvGraphicFramePr>
            <a:graphicFrameLocks/>
          </p:cNvGraphicFramePr>
          <p:nvPr/>
        </p:nvGraphicFramePr>
        <p:xfrm>
          <a:off x="1497013" y="1649413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r:id="rId5" imgW="6194073" imgH="4163929" progId="Excel.Chart.8">
                  <p:embed/>
                </p:oleObj>
              </mc:Choice>
              <mc:Fallback>
                <p:oleObj r:id="rId5" imgW="6194073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013" y="1649413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855663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4000" b="1" smtClean="0"/>
              <a:t>Example of a table</a:t>
            </a:r>
            <a:endParaRPr lang="en-US" altLang="en-US" sz="4000" b="1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819150" y="2324100"/>
          <a:ext cx="7402513" cy="2959101"/>
        </p:xfrm>
        <a:graphic>
          <a:graphicData uri="http://schemas.openxmlformats.org/drawingml/2006/table">
            <a:tbl>
              <a:tblPr/>
              <a:tblGrid>
                <a:gridCol w="3702051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00000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C02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00000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C029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00000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00000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4" name="Text Box 29"/>
          <p:cNvSpPr txBox="1">
            <a:spLocks noChangeArrowheads="1"/>
          </p:cNvSpPr>
          <p:nvPr/>
        </p:nvSpPr>
        <p:spPr bwMode="auto">
          <a:xfrm>
            <a:off x="822325" y="5667375"/>
            <a:ext cx="6332538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>
                <a:cs typeface="Arial" panose="020B0604020202020204" pitchFamily="34" charset="0"/>
              </a:rPr>
              <a:t>Note:  </a:t>
            </a:r>
            <a:r>
              <a:rPr lang="en-GB" altLang="en-US" sz="16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3025"/>
            <a:ext cx="7942263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1400175"/>
            <a:ext cx="794226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2728913"/>
            <a:ext cx="7942263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056063"/>
            <a:ext cx="7942263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384800"/>
            <a:ext cx="7942263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3028950" y="338138"/>
            <a:ext cx="30861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00000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500">
                <a:solidFill>
                  <a:schemeClr val="bg1"/>
                </a:solidFill>
              </a:rPr>
              <a:t>NOTE: You can copy and move these objects individually to any slide you wish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57">
      <a:dk1>
        <a:srgbClr val="600000"/>
      </a:dk1>
      <a:lt1>
        <a:srgbClr val="FFFFFF"/>
      </a:lt1>
      <a:dk2>
        <a:srgbClr val="C00000"/>
      </a:dk2>
      <a:lt2>
        <a:srgbClr val="EFCD51"/>
      </a:lt2>
      <a:accent1>
        <a:srgbClr val="ECC029"/>
      </a:accent1>
      <a:accent2>
        <a:srgbClr val="600000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0000"/>
      </a:hlink>
      <a:folHlink>
        <a:srgbClr val="6000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72</Words>
  <Application>Microsoft Office PowerPoint</Application>
  <PresentationFormat>On-screen Show (4:3)</PresentationFormat>
  <Paragraphs>22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Bullet Point Slide</vt:lpstr>
      <vt:lpstr>Sample Graph (3 colour)</vt:lpstr>
      <vt:lpstr>Example of a table</vt:lpstr>
      <vt:lpstr>PowerPoint Presentation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Cracker PowerPoint Template</dc:title>
  <dc:creator>Presentation Magazine;Alexander Taylor</dc:creator>
  <cp:lastModifiedBy>Nasrin</cp:lastModifiedBy>
  <cp:revision>84</cp:revision>
  <dcterms:created xsi:type="dcterms:W3CDTF">2009-11-03T13:35:13Z</dcterms:created>
  <dcterms:modified xsi:type="dcterms:W3CDTF">2015-12-15T15:34:53Z</dcterms:modified>
</cp:coreProperties>
</file>