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5" r:id="rId2"/>
    <p:sldId id="259" r:id="rId3"/>
    <p:sldId id="258" r:id="rId4"/>
    <p:sldId id="260" r:id="rId5"/>
    <p:sldId id="262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720" y="-2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AB1B4B1-D388-4914-954E-20B61992C3C0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69A72F6-B9E0-4D72-AC4E-FD0C4F4BAE4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494857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E46E29C-B331-40BD-A1C6-7C4A65B99123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2190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B5AD7DF-D3B3-473E-A65D-20A2FE627B11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797089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02A49E4-7CCB-4093-9157-6350A5B1A018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53856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387350" y="5173663"/>
            <a:ext cx="8569325" cy="1368425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6400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9300" y="5229200"/>
            <a:ext cx="7772400" cy="722511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5140" y="5951711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439A3-2C4A-416C-AF1D-084282F61640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E0B6EE7-2678-40A1-A9A9-9C613144123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08614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E4716-5117-4910-8A59-DB9D21A0AB0D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EA17F-5FC5-4D87-B47A-CCEC6FF1DBE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3672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77741-98AD-4513-96B0-B8655951C0F7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9F13D-BE9C-45B0-9AB7-232B4B6493F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60519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AECFF-811F-46A4-8F60-23BCB4DA6055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096B5-8287-4B78-B49D-A467F01121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98531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DEB03-2354-423F-A2F2-5F798EFA042A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2780A-2772-4F23-8E85-69B5204A26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90592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4C1AE-7989-4626-9092-D51614FEE6F7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CEFAA-3482-46AE-93EC-F082001E4F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54048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2A3F0-87D0-4CFE-8077-D23C2A32B5D0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56108-A14D-40C6-97C0-4AE94F6B9C9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87517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3D437-5DCC-4BBC-8D54-B3E52B112A47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CA034-7483-4EDB-9191-CF3649AE07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7828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92AD3-598E-4E82-99FE-547E563D61AB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03FF0-D907-4372-85B5-BDA28108F8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6825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28F2C-BE0F-4BDC-84B4-094461092FF1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FB721-6FC1-4E47-90A7-BCCD5EC8A70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43495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F3A9B-3326-482D-8CFC-C6FE2E0EF3C0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80AA9-804A-4D47-97DC-48B762F49F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8106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7235825" cy="1439863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0">
                <a:schemeClr val="accent1"/>
              </a:gs>
              <a:gs pos="100000">
                <a:schemeClr val="accent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5C58182-9387-4CF9-B7E2-61267739923D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AAA3A7A-A5DB-4AA3-B16D-A070FC8ECF7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1032" name="Picture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8" t="19632" r="19354" b="3520"/>
          <a:stretch>
            <a:fillRect/>
          </a:stretch>
        </p:blipFill>
        <p:spPr bwMode="auto">
          <a:xfrm>
            <a:off x="7064375" y="0"/>
            <a:ext cx="207962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10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550" y="0"/>
            <a:ext cx="207645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749300" y="5229225"/>
            <a:ext cx="7772400" cy="722313"/>
          </a:xfrm>
        </p:spPr>
        <p:txBody>
          <a:bodyPr/>
          <a:lstStyle/>
          <a:p>
            <a:r>
              <a:rPr lang="en-GB" altLang="en-US" smtClean="0"/>
              <a:t>Bright Yellow Flowers</a:t>
            </a: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1395413" y="5951538"/>
            <a:ext cx="6400800" cy="479425"/>
          </a:xfrm>
        </p:spPr>
        <p:txBody>
          <a:bodyPr/>
          <a:lstStyle/>
          <a:p>
            <a:r>
              <a:rPr lang="en-GB" altLang="en-US" smtClean="0"/>
              <a:t>Your name and company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724128" y="4149080"/>
            <a:ext cx="26050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>
                <a:solidFill>
                  <a:schemeClr val="bg1"/>
                </a:solidFill>
              </a:rPr>
              <a:t>irppt.com</a:t>
            </a:r>
          </a:p>
          <a:p>
            <a:pPr algn="ctr" eaLnBrk="1" hangingPunct="1"/>
            <a:r>
              <a:rPr lang="fa-IR" sz="2400" dirty="0">
                <a:solidFill>
                  <a:schemeClr val="bg1"/>
                </a:solidFill>
              </a:rPr>
              <a:t>مرکز پاورپوینت مادسیج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Chart</a:t>
            </a:r>
            <a:endParaRPr lang="en-GB" altLang="en-US" smtClean="0"/>
          </a:p>
        </p:txBody>
      </p:sp>
      <p:graphicFrame>
        <p:nvGraphicFramePr>
          <p:cNvPr id="7171" name="Content Placeholder 3"/>
          <p:cNvGraphicFramePr>
            <a:graphicFrameLocks noGrp="1"/>
          </p:cNvGraphicFramePr>
          <p:nvPr>
            <p:ph idx="1"/>
          </p:nvPr>
        </p:nvGraphicFramePr>
        <p:xfrm>
          <a:off x="901700" y="1790700"/>
          <a:ext cx="7340600" cy="394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r:id="rId3" imgW="7340220" imgH="3944454" progId="Excel.Chart.8">
                  <p:embed/>
                </p:oleObj>
              </mc:Choice>
              <mc:Fallback>
                <p:oleObj r:id="rId3" imgW="7340220" imgH="3944454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1790700"/>
                        <a:ext cx="7340600" cy="394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 Bullet Point Slide</a:t>
            </a:r>
            <a:endParaRPr lang="en-US" alt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0" y="1663700"/>
            <a:ext cx="8229600" cy="4368800"/>
          </a:xfrm>
        </p:spPr>
        <p:txBody>
          <a:bodyPr/>
          <a:lstStyle/>
          <a:p>
            <a:pPr eaLnBrk="1" hangingPunct="1"/>
            <a:r>
              <a:rPr lang="en-US" altLang="en-US" smtClean="0"/>
              <a:t>Bullet point</a:t>
            </a:r>
          </a:p>
          <a:p>
            <a:pPr eaLnBrk="1" hangingPunct="1"/>
            <a:r>
              <a:rPr lang="en-US" altLang="en-US" smtClean="0"/>
              <a:t>Bullet point</a:t>
            </a:r>
          </a:p>
          <a:p>
            <a:pPr lvl="1" eaLnBrk="1" hangingPunct="1"/>
            <a:r>
              <a:rPr lang="en-US" altLang="en-US" smtClean="0"/>
              <a:t>Sub Bullet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571875" y="28638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648200" y="28638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519363" y="44783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587750" y="44783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656138" y="44783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5726113" y="44783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5708650" y="28638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503488" y="28638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284413" y="22240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Background</a:t>
            </a:r>
            <a:endParaRPr lang="en-US" altLang="en-US" sz="1600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602038" y="21018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Lines</a:t>
            </a:r>
            <a:endParaRPr lang="en-US" altLang="en-US" sz="1600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552950" y="22240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Shadows</a:t>
            </a:r>
            <a:endParaRPr lang="en-US" altLang="en-US" sz="1600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832475" y="21018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Title</a:t>
            </a:r>
            <a:br>
              <a:rPr lang="en-GB" altLang="en-US" sz="1600"/>
            </a:br>
            <a:r>
              <a:rPr lang="en-GB" altLang="en-US" sz="1600"/>
              <a:t>Text</a:t>
            </a:r>
            <a:endParaRPr lang="en-US" altLang="en-US" sz="1600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2662238" y="38385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Fills</a:t>
            </a:r>
            <a:endParaRPr lang="en-US" altLang="en-US" sz="1600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608388" y="38385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</a:t>
            </a:r>
            <a:endParaRPr lang="en-US" altLang="en-US" sz="1600"/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543425" y="37163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624513" y="37147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Use of templates</a:t>
            </a:r>
            <a:endParaRPr lang="en-US" altLang="en-US" smtClean="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150938" y="1711325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/>
              <a:t>You are free to use these templates for your personal and business presentations.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150938" y="3140075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/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/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/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/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/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4495800" y="3140075"/>
            <a:ext cx="364013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/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Pass off any of our created content as your own work</a:t>
            </a:r>
            <a:endParaRPr lang="en-US" altLang="en-US" sz="1400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042988" y="5422900"/>
            <a:ext cx="7164387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/>
              <a:t>You can find many more free PowerPoint templates on the Presentation Magazine website </a:t>
            </a:r>
            <a:r>
              <a:rPr lang="en-GB" altLang="en-US" sz="2000" b="1">
                <a:solidFill>
                  <a:srgbClr val="6097E1"/>
                </a:solidFill>
                <a:hlinkClick r:id="rId3"/>
              </a:rPr>
              <a:t>www.presentationmagazine.com</a:t>
            </a:r>
            <a:r>
              <a:rPr lang="en-GB" altLang="en-US" sz="2000" b="1"/>
              <a:t>  </a:t>
            </a:r>
            <a:endParaRPr lang="en-US" altLang="en-US" sz="2000" b="1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150938" y="2608263"/>
            <a:ext cx="69262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/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11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FD9F17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197</Words>
  <Application>Microsoft Office PowerPoint</Application>
  <PresentationFormat>On-screen Show (4:3)</PresentationFormat>
  <Paragraphs>36</Paragraphs>
  <Slides>5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Microsoft Excel Chart</vt:lpstr>
      <vt:lpstr>Bright Yellow Flowers</vt:lpstr>
      <vt:lpstr>Sample Chart</vt:lpstr>
      <vt:lpstr>Example Bullet Point Slide</vt:lpstr>
      <vt:lpstr>Colour scheme</vt:lpstr>
      <vt:lpstr>Use of templates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bright yellow flowers PowerPoint Presentation</dc:title>
  <dc:creator>jontypearce</dc:creator>
  <cp:lastModifiedBy>Nasrin</cp:lastModifiedBy>
  <cp:revision>13</cp:revision>
  <dcterms:created xsi:type="dcterms:W3CDTF">2011-07-11T11:56:50Z</dcterms:created>
  <dcterms:modified xsi:type="dcterms:W3CDTF">2015-12-15T15:53:52Z</dcterms:modified>
</cp:coreProperties>
</file>