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8" r:id="rId2"/>
    <p:sldId id="261" r:id="rId3"/>
    <p:sldId id="264" r:id="rId4"/>
    <p:sldId id="265" r:id="rId5"/>
    <p:sldId id="266" r:id="rId6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C9C9F0"/>
    <a:srgbClr val="02307C"/>
    <a:srgbClr val="0347B5"/>
    <a:srgbClr val="0350D1"/>
    <a:srgbClr val="00117E"/>
    <a:srgbClr val="0000CC"/>
    <a:srgbClr val="434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4" autoAdjust="0"/>
    <p:restoredTop sz="90929"/>
  </p:normalViewPr>
  <p:slideViewPr>
    <p:cSldViewPr snapToGrid="0">
      <p:cViewPr>
        <p:scale>
          <a:sx n="62" d="100"/>
          <a:sy n="62" d="100"/>
        </p:scale>
        <p:origin x="-756" y="-3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 varScale="1">
        <p:scale>
          <a:sx n="101" d="100"/>
          <a:sy n="101" d="100"/>
        </p:scale>
        <p:origin x="-3584" y="-10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ＭＳ Ｐゴシック" pitchFamily="96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ＭＳ Ｐゴシック" pitchFamily="96" charset="-128"/>
              </a:defRPr>
            </a:lvl1pPr>
          </a:lstStyle>
          <a:p>
            <a:pPr>
              <a:defRPr/>
            </a:pPr>
            <a:fld id="{C925F3DD-CF31-42B0-ADBB-91610BD9D396}" type="datetime1">
              <a:rPr lang="en-US"/>
              <a:pPr>
                <a:defRPr/>
              </a:pPr>
              <a:t>12/15/2015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ＭＳ Ｐゴシック" pitchFamily="96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5094F1E5-C790-4D2D-955F-890EBC2B1B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78616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ＭＳ Ｐゴシック" pitchFamily="96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ＭＳ Ｐゴシック" pitchFamily="96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ＭＳ Ｐゴシック" pitchFamily="96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8A145258-17A3-400E-80D9-4BAA376481B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6488574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anose="020B0600070205080204" pitchFamily="34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3C1EC2EC-345F-4846-AC54-8E016C01227B}" type="slidenum">
              <a:rPr lang="en-GB" altLang="en-US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752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149065B8-F0C7-40B5-B1D9-03366435E392}" type="slidenum">
              <a:rPr lang="en-GB" altLang="en-US"/>
              <a:pPr>
                <a:spcBef>
                  <a:spcPct val="0"/>
                </a:spcBef>
              </a:pPr>
              <a:t>2</a:t>
            </a:fld>
            <a:endParaRPr lang="en-GB" altLang="en-US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8049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9AB3A196-A88D-4557-A78D-48527DCC6D68}" type="slidenum">
              <a:rPr lang="en-GB" altLang="en-US"/>
              <a:pPr>
                <a:spcBef>
                  <a:spcPct val="0"/>
                </a:spcBef>
              </a:pPr>
              <a:t>3</a:t>
            </a:fld>
            <a:endParaRPr lang="en-GB" altLang="en-US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25422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1F6D5659-0E8B-465A-A98D-8654348A1891}" type="slidenum">
              <a:rPr lang="en-GB" altLang="en-US"/>
              <a:pPr>
                <a:spcBef>
                  <a:spcPct val="0"/>
                </a:spcBef>
              </a:pPr>
              <a:t>4</a:t>
            </a:fld>
            <a:endParaRPr lang="en-GB" altLang="en-US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25875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6AC22DF-43F9-43CF-8E38-75B6D03653ED}" type="slidenum">
              <a:rPr lang="en-GB" altLang="en-US"/>
              <a:pPr>
                <a:spcBef>
                  <a:spcPct val="0"/>
                </a:spcBef>
              </a:pPr>
              <a:t>5</a:t>
            </a:fld>
            <a:endParaRPr lang="en-GB" altLang="en-US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9858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101_1248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352425"/>
            <a:ext cx="7772400" cy="1143000"/>
          </a:xfrm>
        </p:spPr>
        <p:txBody>
          <a:bodyPr/>
          <a:lstStyle>
            <a:lvl1pPr>
              <a:defRPr sz="4400" b="1" smtClean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1722438"/>
            <a:ext cx="6400800" cy="682625"/>
          </a:xfrm>
        </p:spPr>
        <p:txBody>
          <a:bodyPr/>
          <a:lstStyle>
            <a:lvl1pPr marL="0" indent="0" algn="ctr">
              <a:buFontTx/>
              <a:buNone/>
              <a:defRPr smtClean="0"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ＭＳ Ｐゴシック" pitchFamily="96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  <a:ea typeface="ＭＳ Ｐゴシック" pitchFamily="96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A3232882-BAE5-4E77-9BE6-444E8630E85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022047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87338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92150" y="2427288"/>
            <a:ext cx="7775575" cy="1000125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ＭＳ Ｐゴシック" pitchFamily="96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  <a:ea typeface="ＭＳ Ｐゴシック" pitchFamily="96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D78F9763-CBCB-4261-BF04-67BFFB4B020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115793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87156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74058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2654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82149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u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101_1248-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0"/>
            <a:ext cx="91455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</p:spPr>
        <p:txBody>
          <a:bodyPr/>
          <a:lstStyle/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68313" y="1567865"/>
            <a:ext cx="8216900" cy="4551362"/>
          </a:xfrm>
          <a:noFill/>
          <a:ln>
            <a:noFill/>
          </a:ln>
        </p:spPr>
        <p:txBody>
          <a:bodyPr/>
          <a:lstStyle/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ＭＳ Ｐゴシック" pitchFamily="96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  <a:ea typeface="ＭＳ Ｐゴシック" pitchFamily="96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B33C25B0-1425-4422-8449-2450BDB2F11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726308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  <p:extLst>
      <p:ext uri="{BB962C8B-B14F-4D97-AF65-F5344CB8AC3E}">
        <p14:creationId xmlns:p14="http://schemas.microsoft.com/office/powerpoint/2010/main" val="33607717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32978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8" descr="101_1248-2"/>
          <p:cNvPicPr>
            <a:picLocks noChangeAspect="1" noChangeArrowheads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620871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6208713" cy="484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text styles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  <a:p>
            <a:pPr lvl="3"/>
            <a:r>
              <a:rPr lang="en-GB" altLang="en-US" smtClean="0"/>
              <a:t>Fourth level</a:t>
            </a:r>
          </a:p>
          <a:p>
            <a:pPr lvl="4"/>
            <a:r>
              <a:rPr lang="en-GB" alt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0" r:id="rId3"/>
    <p:sldLayoutId id="2147483701" r:id="rId4"/>
    <p:sldLayoutId id="2147483702" r:id="rId5"/>
    <p:sldLayoutId id="2147483703" r:id="rId6"/>
    <p:sldLayoutId id="2147483708" r:id="rId7"/>
    <p:sldLayoutId id="2147483704" r:id="rId8"/>
    <p:sldLayoutId id="2147483705" r:id="rId9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j-lt"/>
          <a:ea typeface="MS PGothic" panose="020B0600070205080204" pitchFamily="34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  <a:ea typeface="MS PGothic" panose="020B0600070205080204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  <a:ea typeface="MS PGothic" panose="020B0600070205080204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  <a:ea typeface="MS PGothic" panose="020B0600070205080204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  <a:ea typeface="MS PGothic" panose="020B0600070205080204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ea typeface="ＭＳ Ｐゴシック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ea typeface="ＭＳ Ｐゴシック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ea typeface="ＭＳ Ｐゴシック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e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resentationmagazine.com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0"/>
          <p:cNvSpPr>
            <a:spLocks noGrp="1" noChangeArrowheads="1"/>
          </p:cNvSpPr>
          <p:nvPr>
            <p:ph type="ctrTitle"/>
          </p:nvPr>
        </p:nvSpPr>
        <p:spPr>
          <a:xfrm>
            <a:off x="692150" y="817563"/>
            <a:ext cx="7772400" cy="1143000"/>
          </a:xfrm>
        </p:spPr>
        <p:txBody>
          <a:bodyPr/>
          <a:lstStyle/>
          <a:p>
            <a:pPr eaLnBrk="1" hangingPunct="1"/>
            <a:r>
              <a:rPr lang="en-US" altLang="en-US"/>
              <a:t>Sunflower template</a:t>
            </a:r>
            <a:endParaRPr lang="en-US" altLang="en-US">
              <a:solidFill>
                <a:schemeClr val="tx2"/>
              </a:solidFill>
            </a:endParaRPr>
          </a:p>
        </p:txBody>
      </p:sp>
      <p:sp>
        <p:nvSpPr>
          <p:cNvPr id="7171" name="Rectangle 11"/>
          <p:cNvSpPr>
            <a:spLocks noChangeArrowheads="1"/>
          </p:cNvSpPr>
          <p:nvPr/>
        </p:nvSpPr>
        <p:spPr bwMode="auto">
          <a:xfrm>
            <a:off x="692150" y="5237163"/>
            <a:ext cx="7775575" cy="1217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buFontTx/>
              <a:buNone/>
            </a:pPr>
            <a:endParaRPr lang="en-US" altLang="en-US" sz="3200">
              <a:solidFill>
                <a:schemeClr val="bg1"/>
              </a:solidFill>
            </a:endParaRP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2241945" y="2969418"/>
            <a:ext cx="3004349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sz="2800" dirty="0">
                <a:solidFill>
                  <a:schemeClr val="bg1"/>
                </a:solidFill>
              </a:rPr>
              <a:t>irppt.com</a:t>
            </a:r>
          </a:p>
          <a:p>
            <a:pPr algn="ctr" eaLnBrk="1" hangingPunct="1"/>
            <a:r>
              <a:rPr lang="fa-IR" sz="2800" dirty="0">
                <a:solidFill>
                  <a:schemeClr val="bg1"/>
                </a:solidFill>
              </a:rPr>
              <a:t>مرکز پاورپوینت مادسیج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290513"/>
            <a:ext cx="6994525" cy="1143000"/>
          </a:xfrm>
        </p:spPr>
        <p:txBody>
          <a:bodyPr/>
          <a:lstStyle/>
          <a:p>
            <a:pPr eaLnBrk="1" hangingPunct="1"/>
            <a:r>
              <a:rPr lang="en-GB" altLang="en-US" smtClean="0">
                <a:solidFill>
                  <a:schemeClr val="tx2"/>
                </a:solidFill>
              </a:rPr>
              <a:t>Sample Graph (3 colours)</a:t>
            </a:r>
            <a:endParaRPr lang="en-US" altLang="en-US" smtClean="0">
              <a:solidFill>
                <a:schemeClr val="tx2"/>
              </a:solidFill>
            </a:endParaRPr>
          </a:p>
        </p:txBody>
      </p:sp>
      <p:graphicFrame>
        <p:nvGraphicFramePr>
          <p:cNvPr id="12291" name="Object 2"/>
          <p:cNvGraphicFramePr>
            <a:graphicFrameLocks noChangeAspect="1"/>
          </p:cNvGraphicFramePr>
          <p:nvPr/>
        </p:nvGraphicFramePr>
        <p:xfrm>
          <a:off x="104775" y="1868488"/>
          <a:ext cx="6726238" cy="3736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3" name="Chart" r:id="rId4" imgW="8296323" imgH="4609980" progId="MSGraph.Chart.8">
                  <p:embed followColorScheme="full"/>
                </p:oleObj>
              </mc:Choice>
              <mc:Fallback>
                <p:oleObj name="Chart" r:id="rId4" imgW="8296323" imgH="4609980" progId="MSGraph.Chart.8">
                  <p:embed followColorScheme="full"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775" y="1868488"/>
                        <a:ext cx="6726238" cy="3736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accent1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6208713" cy="1143000"/>
          </a:xfrm>
        </p:spPr>
        <p:txBody>
          <a:bodyPr/>
          <a:lstStyle/>
          <a:p>
            <a:pPr eaLnBrk="1" hangingPunct="1"/>
            <a:r>
              <a:rPr lang="en-GB" altLang="en-US" smtClean="0">
                <a:solidFill>
                  <a:schemeClr val="tx2"/>
                </a:solidFill>
              </a:rPr>
              <a:t>Example of a table</a:t>
            </a:r>
            <a:endParaRPr lang="en-US" altLang="en-US" smtClean="0">
              <a:solidFill>
                <a:schemeClr val="tx2"/>
              </a:solidFill>
            </a:endParaRPr>
          </a:p>
        </p:txBody>
      </p:sp>
      <p:graphicFrame>
        <p:nvGraphicFramePr>
          <p:cNvPr id="19487" name="Group 31"/>
          <p:cNvGraphicFramePr>
            <a:graphicFrameLocks noGrp="1"/>
          </p:cNvGraphicFramePr>
          <p:nvPr/>
        </p:nvGraphicFramePr>
        <p:xfrm>
          <a:off x="966788" y="1646238"/>
          <a:ext cx="5584825" cy="3495677"/>
        </p:xfrm>
        <a:graphic>
          <a:graphicData uri="http://schemas.openxmlformats.org/drawingml/2006/table">
            <a:tbl>
              <a:tblPr/>
              <a:tblGrid>
                <a:gridCol w="2792412"/>
                <a:gridCol w="2792413"/>
              </a:tblGrid>
              <a:tr h="546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pitchFamily="96" charset="-128"/>
                        </a:rPr>
                        <a:t>Title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ＭＳ Ｐゴシック" pitchFamily="96" charset="-128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pitchFamily="96" charset="-128"/>
                        </a:rPr>
                        <a:t>Title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ＭＳ Ｐゴシック" pitchFamily="96" charset="-128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90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pitchFamily="96" charset="-128"/>
                        </a:rPr>
                        <a:t>Data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ＭＳ Ｐゴシック" pitchFamily="96" charset="-128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pitchFamily="96" charset="-128"/>
                        </a:rPr>
                        <a:t>Data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ＭＳ Ｐゴシック" pitchFamily="96" charset="-128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2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ＭＳ Ｐゴシック" pitchFamily="96" charset="-128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ＭＳ Ｐゴシック" pitchFamily="96" charset="-128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2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ＭＳ Ｐゴシック" pitchFamily="96" charset="-128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ＭＳ Ｐゴシック" pitchFamily="96" charset="-128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0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ＭＳ Ｐゴシック" pitchFamily="96" charset="-128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ＭＳ Ｐゴシック" pitchFamily="96" charset="-128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3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ＭＳ Ｐゴシック" pitchFamily="96" charset="-128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ＭＳ Ｐゴシック" pitchFamily="96" charset="-128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0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ＭＳ Ｐゴシック" pitchFamily="96" charset="-128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ＭＳ Ｐゴシック" pitchFamily="96" charset="-128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8461" name="Text Box 29"/>
          <p:cNvSpPr txBox="1">
            <a:spLocks noChangeArrowheads="1"/>
          </p:cNvSpPr>
          <p:nvPr/>
        </p:nvSpPr>
        <p:spPr bwMode="auto">
          <a:xfrm>
            <a:off x="0" y="5372100"/>
            <a:ext cx="737076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59999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800" b="1">
                <a:cs typeface="Arial" panose="020B0604020202020204" pitchFamily="34" charset="0"/>
              </a:rPr>
              <a:t>Note: </a:t>
            </a:r>
            <a:r>
              <a:rPr lang="en-GB" altLang="en-US" sz="1800">
                <a:cs typeface="Arial" panose="020B0604020202020204" pitchFamily="34" charset="0"/>
              </a:rPr>
              <a:t>PowerPoint does not allow you to have nice </a:t>
            </a:r>
            <a:br>
              <a:rPr lang="en-GB" altLang="en-US" sz="1800">
                <a:cs typeface="Arial" panose="020B0604020202020204" pitchFamily="34" charset="0"/>
              </a:rPr>
            </a:br>
            <a:r>
              <a:rPr lang="en-GB" altLang="en-US" sz="1800">
                <a:cs typeface="Arial" panose="020B0604020202020204" pitchFamily="34" charset="0"/>
              </a:rPr>
              <a:t>default tables - but you can cut and paste this one</a:t>
            </a:r>
            <a:endParaRPr lang="en-US" altLang="en-US" sz="1800"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6208713" cy="1143000"/>
          </a:xfrm>
        </p:spPr>
        <p:txBody>
          <a:bodyPr/>
          <a:lstStyle/>
          <a:p>
            <a:pPr eaLnBrk="1" hangingPunct="1"/>
            <a:r>
              <a:rPr lang="en-GB" altLang="en-US" sz="3600" smtClean="0">
                <a:solidFill>
                  <a:schemeClr val="tx2"/>
                </a:solidFill>
              </a:rPr>
              <a:t>Examples of default styles</a:t>
            </a:r>
            <a:endParaRPr lang="en-US" altLang="en-US" sz="3600" smtClean="0">
              <a:solidFill>
                <a:schemeClr val="tx2"/>
              </a:solidFill>
            </a:endParaRP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3538538" cy="2722563"/>
          </a:xfrm>
          <a:noFill/>
        </p:spPr>
        <p:txBody>
          <a:bodyPr/>
          <a:lstStyle/>
          <a:p>
            <a:pPr eaLnBrk="1" hangingPunct="1"/>
            <a:r>
              <a:rPr lang="en-GB" altLang="en-US" smtClean="0"/>
              <a:t>Text and lines are like this</a:t>
            </a:r>
          </a:p>
          <a:p>
            <a:pPr eaLnBrk="1" hangingPunct="1"/>
            <a:r>
              <a:rPr lang="en-GB" altLang="en-US" u="sng" smtClean="0">
                <a:solidFill>
                  <a:schemeClr val="hlink"/>
                </a:solidFill>
              </a:rPr>
              <a:t>Hyperlinks like this</a:t>
            </a:r>
          </a:p>
          <a:p>
            <a:pPr eaLnBrk="1" hangingPunct="1"/>
            <a:r>
              <a:rPr lang="en-GB" altLang="en-US" u="sng" smtClean="0">
                <a:solidFill>
                  <a:schemeClr val="folHlink"/>
                </a:solidFill>
              </a:rPr>
              <a:t>Visited hyperlinks like this</a:t>
            </a:r>
            <a:endParaRPr lang="en-US" altLang="en-US" u="sng" smtClean="0">
              <a:solidFill>
                <a:schemeClr val="folHlink"/>
              </a:solidFill>
            </a:endParaRPr>
          </a:p>
        </p:txBody>
      </p:sp>
      <p:graphicFrame>
        <p:nvGraphicFramePr>
          <p:cNvPr id="21521" name="Group 17"/>
          <p:cNvGraphicFramePr>
            <a:graphicFrameLocks noGrp="1"/>
          </p:cNvGraphicFramePr>
          <p:nvPr>
            <p:ph sz="half" idx="2"/>
          </p:nvPr>
        </p:nvGraphicFramePr>
        <p:xfrm>
          <a:off x="4221163" y="1793875"/>
          <a:ext cx="2393950" cy="1857375"/>
        </p:xfrm>
        <a:graphic>
          <a:graphicData uri="http://schemas.openxmlformats.org/drawingml/2006/table">
            <a:tbl>
              <a:tblPr/>
              <a:tblGrid>
                <a:gridCol w="1196975"/>
                <a:gridCol w="1196975"/>
              </a:tblGrid>
              <a:tr h="930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96" charset="-128"/>
                        </a:rPr>
                        <a:t>Table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96" charset="-12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ＭＳ Ｐゴシック" pitchFamily="9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27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ＭＳ Ｐゴシック" pitchFamily="96" charset="-12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ＭＳ Ｐゴシック" pitchFamily="96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495" name="Rectangle 15"/>
          <p:cNvSpPr>
            <a:spLocks noChangeArrowheads="1"/>
          </p:cNvSpPr>
          <p:nvPr/>
        </p:nvSpPr>
        <p:spPr bwMode="auto">
          <a:xfrm>
            <a:off x="912813" y="4581525"/>
            <a:ext cx="2232025" cy="13684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800">
                <a:cs typeface="Arial" panose="020B0604020202020204" pitchFamily="34" charset="0"/>
              </a:rPr>
              <a:t>Text box</a:t>
            </a:r>
            <a:endParaRPr lang="en-US" altLang="en-US" sz="1800">
              <a:cs typeface="Arial" panose="020B0604020202020204" pitchFamily="34" charset="0"/>
            </a:endParaRPr>
          </a:p>
        </p:txBody>
      </p:sp>
      <p:sp>
        <p:nvSpPr>
          <p:cNvPr id="21520" name="Rectangle 16"/>
          <p:cNvSpPr>
            <a:spLocks noChangeArrowheads="1"/>
          </p:cNvSpPr>
          <p:nvPr/>
        </p:nvSpPr>
        <p:spPr bwMode="auto">
          <a:xfrm>
            <a:off x="3792538" y="4581525"/>
            <a:ext cx="2232025" cy="13684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63500"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GB">
                <a:latin typeface="Arial" charset="0"/>
                <a:ea typeface="ＭＳ Ｐゴシック" pitchFamily="96" charset="-128"/>
                <a:cs typeface="Arial" charset="0"/>
              </a:rPr>
              <a:t>Text box</a:t>
            </a:r>
          </a:p>
          <a:p>
            <a:pPr algn="ctr" eaLnBrk="1" hangingPunct="1">
              <a:defRPr/>
            </a:pPr>
            <a:r>
              <a:rPr lang="en-GB">
                <a:latin typeface="Arial" charset="0"/>
                <a:ea typeface="ＭＳ Ｐゴシック" pitchFamily="96" charset="-128"/>
                <a:cs typeface="Arial" charset="0"/>
              </a:rPr>
              <a:t>With shadow</a:t>
            </a:r>
            <a:endParaRPr lang="en-US">
              <a:solidFill>
                <a:schemeClr val="bg1"/>
              </a:solidFill>
              <a:latin typeface="Arial" charset="0"/>
              <a:ea typeface="ＭＳ Ｐゴシック" pitchFamily="96" charset="-128"/>
              <a:cs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539750" y="1268413"/>
            <a:ext cx="8208963" cy="5329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>
                <a:solidFill>
                  <a:schemeClr val="tx2"/>
                </a:solidFill>
              </a:rPr>
              <a:t>Use of templates</a:t>
            </a:r>
            <a:endParaRPr lang="en-US" altLang="en-US" smtClean="0">
              <a:solidFill>
                <a:schemeClr val="tx2"/>
              </a:solidFill>
            </a:endParaRPr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476250" y="1358900"/>
            <a:ext cx="638651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000" b="1">
                <a:cs typeface="Arial" panose="020B0604020202020204" pitchFamily="34" charset="0"/>
              </a:rPr>
              <a:t>You are free to use these templates for your personal and business presentations.</a:t>
            </a:r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349250" y="2930525"/>
            <a:ext cx="3409950" cy="246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65113" indent="-265113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>
                <a:cs typeface="Arial" panose="020B0604020202020204" pitchFamily="34" charset="0"/>
              </a:rPr>
              <a:t>Do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GB" altLang="en-US" sz="1400">
                <a:cs typeface="Arial" panose="020B0604020202020204" pitchFamily="34" charset="0"/>
              </a:rPr>
              <a:t>Use these templates for your presentations.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GB" altLang="en-US" sz="1400">
                <a:cs typeface="Arial" panose="020B0604020202020204" pitchFamily="34" charset="0"/>
              </a:rPr>
              <a:t>Display your presentation on a web site provided that it is not for the purpose of downloading the template.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US" altLang="en-US" sz="1400">
                <a:cs typeface="Arial" panose="020B0604020202020204" pitchFamily="34" charset="0"/>
              </a:rPr>
              <a:t>If you like these templates, we would always appreciate a link back to our </a:t>
            </a:r>
            <a:br>
              <a:rPr lang="en-US" altLang="en-US" sz="1400">
                <a:cs typeface="Arial" panose="020B0604020202020204" pitchFamily="34" charset="0"/>
              </a:rPr>
            </a:br>
            <a:r>
              <a:rPr lang="en-US" altLang="en-US" sz="1400">
                <a:cs typeface="Arial" panose="020B0604020202020204" pitchFamily="34" charset="0"/>
              </a:rPr>
              <a:t>website. Many thanks.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endParaRPr lang="en-US" altLang="en-US" sz="1400">
              <a:cs typeface="Arial" panose="020B0604020202020204" pitchFamily="34" charset="0"/>
            </a:endParaRPr>
          </a:p>
        </p:txBody>
      </p:sp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3663950" y="2930525"/>
            <a:ext cx="3640138" cy="203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65113" indent="-265113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>
                <a:cs typeface="Arial" panose="020B0604020202020204" pitchFamily="34" charset="0"/>
              </a:rPr>
              <a:t>Don’t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û"/>
            </a:pPr>
            <a:r>
              <a:rPr lang="en-GB" altLang="en-US" sz="1400">
                <a:cs typeface="Arial" panose="020B0604020202020204" pitchFamily="34" charset="0"/>
              </a:rPr>
              <a:t>Resell or distribute these templates.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û"/>
            </a:pPr>
            <a:r>
              <a:rPr lang="en-GB" altLang="en-US" sz="1400">
                <a:cs typeface="Arial" panose="020B0604020202020204" pitchFamily="34" charset="0"/>
              </a:rPr>
              <a:t>Put these templates on a website for download. This includes uploading </a:t>
            </a:r>
            <a:br>
              <a:rPr lang="en-GB" altLang="en-US" sz="1400">
                <a:cs typeface="Arial" panose="020B0604020202020204" pitchFamily="34" charset="0"/>
              </a:rPr>
            </a:br>
            <a:r>
              <a:rPr lang="en-GB" altLang="en-US" sz="1400">
                <a:cs typeface="Arial" panose="020B0604020202020204" pitchFamily="34" charset="0"/>
              </a:rPr>
              <a:t>them onto file sharing networks like Slideshare, Myspace, Facebook, </a:t>
            </a:r>
            <a:br>
              <a:rPr lang="en-GB" altLang="en-US" sz="1400">
                <a:cs typeface="Arial" panose="020B0604020202020204" pitchFamily="34" charset="0"/>
              </a:rPr>
            </a:br>
            <a:r>
              <a:rPr lang="en-GB" altLang="en-US" sz="1400">
                <a:cs typeface="Arial" panose="020B0604020202020204" pitchFamily="34" charset="0"/>
              </a:rPr>
              <a:t>bit torrent etc.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û"/>
            </a:pPr>
            <a:r>
              <a:rPr lang="en-GB" altLang="en-US" sz="1400">
                <a:cs typeface="Arial" panose="020B0604020202020204" pitchFamily="34" charset="0"/>
              </a:rPr>
              <a:t>Pass off any of our created </a:t>
            </a:r>
            <a:br>
              <a:rPr lang="en-GB" altLang="en-US" sz="1400">
                <a:cs typeface="Arial" panose="020B0604020202020204" pitchFamily="34" charset="0"/>
              </a:rPr>
            </a:br>
            <a:r>
              <a:rPr lang="en-GB" altLang="en-US" sz="1400">
                <a:cs typeface="Arial" panose="020B0604020202020204" pitchFamily="34" charset="0"/>
              </a:rPr>
              <a:t>content as your own work.</a:t>
            </a:r>
            <a:endParaRPr lang="en-US" altLang="en-US" sz="1400">
              <a:cs typeface="Arial" panose="020B0604020202020204" pitchFamily="34" charset="0"/>
            </a:endParaRPr>
          </a:p>
        </p:txBody>
      </p:sp>
      <p:sp>
        <p:nvSpPr>
          <p:cNvPr id="22535" name="Text Box 7"/>
          <p:cNvSpPr txBox="1">
            <a:spLocks noChangeArrowheads="1"/>
          </p:cNvSpPr>
          <p:nvPr/>
        </p:nvSpPr>
        <p:spPr bwMode="auto">
          <a:xfrm>
            <a:off x="242888" y="5276850"/>
            <a:ext cx="6400800" cy="915988"/>
          </a:xfrm>
          <a:prstGeom prst="rect">
            <a:avLst/>
          </a:prstGeom>
          <a:solidFill>
            <a:schemeClr val="bg1">
              <a:alpha val="74901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lvl="1" algn="ctr" eaLnBrk="1" hangingPunct="1">
              <a:lnSpc>
                <a:spcPct val="90000"/>
              </a:lnSpc>
              <a:buClr>
                <a:schemeClr val="accent1"/>
              </a:buClr>
              <a:buFontTx/>
              <a:buNone/>
            </a:pPr>
            <a:r>
              <a:rPr lang="en-GB" altLang="en-US" sz="2000" b="1">
                <a:cs typeface="Arial" panose="020B0604020202020204" pitchFamily="34" charset="0"/>
              </a:rPr>
              <a:t>You can find many more free PowerPoint templates on the Presentation Magazine website </a:t>
            </a:r>
            <a:r>
              <a:rPr lang="en-GB" altLang="en-US" sz="2000" b="1">
                <a:cs typeface="Arial" panose="020B0604020202020204" pitchFamily="34" charset="0"/>
                <a:hlinkClick r:id="rId3"/>
              </a:rPr>
              <a:t>www.presentationmagazine.com</a:t>
            </a:r>
            <a:r>
              <a:rPr lang="en-GB" altLang="en-US" sz="2000" b="1">
                <a:cs typeface="Arial" panose="020B0604020202020204" pitchFamily="34" charset="0"/>
              </a:rPr>
              <a:t>  </a:t>
            </a:r>
            <a:endParaRPr lang="en-US" altLang="en-US" sz="2000" b="1">
              <a:cs typeface="Arial" panose="020B0604020202020204" pitchFamily="34" charset="0"/>
            </a:endParaRPr>
          </a:p>
        </p:txBody>
      </p:sp>
      <p:sp>
        <p:nvSpPr>
          <p:cNvPr id="22536" name="Text Box 8"/>
          <p:cNvSpPr txBox="1">
            <a:spLocks noChangeArrowheads="1"/>
          </p:cNvSpPr>
          <p:nvPr/>
        </p:nvSpPr>
        <p:spPr bwMode="auto">
          <a:xfrm>
            <a:off x="476250" y="2189163"/>
            <a:ext cx="6291263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1400">
                <a:cs typeface="Arial" panose="020B0604020202020204" pitchFamily="34" charset="0"/>
              </a:rPr>
              <a:t>We have put a lot of work into developing all these templates and retain the copyright in them. You can use them freely providing that you do not redistribute or sell them.</a:t>
            </a:r>
            <a:endParaRPr lang="en-US" altLang="en-US" sz="1400"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Custom 14">
      <a:dk1>
        <a:srgbClr val="4B464C"/>
      </a:dk1>
      <a:lt1>
        <a:srgbClr val="FFFFFF"/>
      </a:lt1>
      <a:dk2>
        <a:srgbClr val="4B464C"/>
      </a:dk2>
      <a:lt2>
        <a:srgbClr val="67778E"/>
      </a:lt2>
      <a:accent1>
        <a:srgbClr val="FFFF66"/>
      </a:accent1>
      <a:accent2>
        <a:srgbClr val="89B4D6"/>
      </a:accent2>
      <a:accent3>
        <a:srgbClr val="FFFFFF"/>
      </a:accent3>
      <a:accent4>
        <a:srgbClr val="3F3A40"/>
      </a:accent4>
      <a:accent5>
        <a:srgbClr val="FAEABB"/>
      </a:accent5>
      <a:accent6>
        <a:srgbClr val="7CA3C2"/>
      </a:accent6>
      <a:hlink>
        <a:srgbClr val="A0C756"/>
      </a:hlink>
      <a:folHlink>
        <a:srgbClr val="D28D5F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E2FAD"/>
        </a:dk1>
        <a:lt1>
          <a:srgbClr val="FFFFFF"/>
        </a:lt1>
        <a:dk2>
          <a:srgbClr val="0E2FAD"/>
        </a:dk2>
        <a:lt2>
          <a:srgbClr val="B3CCE6"/>
        </a:lt2>
        <a:accent1>
          <a:srgbClr val="7FD7FC"/>
        </a:accent1>
        <a:accent2>
          <a:srgbClr val="6BA7F8"/>
        </a:accent2>
        <a:accent3>
          <a:srgbClr val="FFFFFF"/>
        </a:accent3>
        <a:accent4>
          <a:srgbClr val="0A2793"/>
        </a:accent4>
        <a:accent5>
          <a:srgbClr val="C0E8FD"/>
        </a:accent5>
        <a:accent6>
          <a:srgbClr val="6097E1"/>
        </a:accent6>
        <a:hlink>
          <a:srgbClr val="FFAB57"/>
        </a:hlink>
        <a:folHlink>
          <a:srgbClr val="007B7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E2FAD"/>
        </a:dk1>
        <a:lt1>
          <a:srgbClr val="FFFFFF"/>
        </a:lt1>
        <a:dk2>
          <a:srgbClr val="0E2FAD"/>
        </a:dk2>
        <a:lt2>
          <a:srgbClr val="B3CCE6"/>
        </a:lt2>
        <a:accent1>
          <a:srgbClr val="7FD7FC"/>
        </a:accent1>
        <a:accent2>
          <a:srgbClr val="6BA7F8"/>
        </a:accent2>
        <a:accent3>
          <a:srgbClr val="FFFFFF"/>
        </a:accent3>
        <a:accent4>
          <a:srgbClr val="0A2793"/>
        </a:accent4>
        <a:accent5>
          <a:srgbClr val="C0E8FD"/>
        </a:accent5>
        <a:accent6>
          <a:srgbClr val="6097E1"/>
        </a:accent6>
        <a:hlink>
          <a:srgbClr val="FF9D3B"/>
        </a:hlink>
        <a:folHlink>
          <a:srgbClr val="007B7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5">
        <a:dk1>
          <a:srgbClr val="087280"/>
        </a:dk1>
        <a:lt1>
          <a:srgbClr val="F6F1EC"/>
        </a:lt1>
        <a:dk2>
          <a:srgbClr val="0347B5"/>
        </a:dk2>
        <a:lt2>
          <a:srgbClr val="8C8C8C"/>
        </a:lt2>
        <a:accent1>
          <a:srgbClr val="0DB6CC"/>
        </a:accent1>
        <a:accent2>
          <a:srgbClr val="62A97F"/>
        </a:accent2>
        <a:accent3>
          <a:srgbClr val="FAF7F4"/>
        </a:accent3>
        <a:accent4>
          <a:srgbClr val="06606C"/>
        </a:accent4>
        <a:accent5>
          <a:srgbClr val="AAD7E2"/>
        </a:accent5>
        <a:accent6>
          <a:srgbClr val="589972"/>
        </a:accent6>
        <a:hlink>
          <a:srgbClr val="CC630C"/>
        </a:hlink>
        <a:folHlink>
          <a:srgbClr val="802A0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720</TotalTime>
  <Words>186</Words>
  <Application>Microsoft Office PowerPoint</Application>
  <PresentationFormat>On-screen Show (4:3)</PresentationFormat>
  <Paragraphs>35</Paragraphs>
  <Slides>5</Slides>
  <Notes>5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Default Design</vt:lpstr>
      <vt:lpstr>Chart</vt:lpstr>
      <vt:lpstr>Sunflower template</vt:lpstr>
      <vt:lpstr>Sample Graph (3 colours)</vt:lpstr>
      <vt:lpstr>Example of a table</vt:lpstr>
      <vt:lpstr>Examples of default styles</vt:lpstr>
      <vt:lpstr>Use of templates</vt:lpstr>
    </vt:vector>
  </TitlesOfParts>
  <Company>Clearly Presented Ltd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Sunflower template</dc:title>
  <dc:creator>Presentation Magazine</dc:creator>
  <cp:lastModifiedBy>Nasrin</cp:lastModifiedBy>
  <cp:revision>76</cp:revision>
  <dcterms:created xsi:type="dcterms:W3CDTF">2010-08-19T23:05:01Z</dcterms:created>
  <dcterms:modified xsi:type="dcterms:W3CDTF">2015-12-15T15:34:49Z</dcterms:modified>
</cp:coreProperties>
</file>