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2F22A06-FBC2-48C1-BF00-EF25EE840B9B}" type="slidenum">
              <a:rPr lang="en-US"/>
              <a:pPr/>
              <a:t>‹#›</a:t>
            </a:fld>
            <a:endParaRPr lang="en-US"/>
          </a:p>
        </p:txBody>
      </p:sp>
    </p:spTree>
    <p:extLst>
      <p:ext uri="{BB962C8B-B14F-4D97-AF65-F5344CB8AC3E}">
        <p14:creationId xmlns:p14="http://schemas.microsoft.com/office/powerpoint/2010/main" val="177761764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sz="1200">
                <a:solidFill>
                  <a:schemeClr val="tx1"/>
                </a:solidFill>
                <a:latin typeface="Arial" charset="0"/>
              </a:defRPr>
            </a:lvl1pPr>
            <a:lvl2pPr marL="742950" indent="-285750">
              <a:defRPr sz="1200">
                <a:solidFill>
                  <a:schemeClr val="tx1"/>
                </a:solidFill>
                <a:latin typeface="Arial" charset="0"/>
              </a:defRPr>
            </a:lvl2pPr>
            <a:lvl3pPr marL="1143000" indent="-228600">
              <a:defRPr sz="1200">
                <a:solidFill>
                  <a:schemeClr val="tx1"/>
                </a:solidFill>
                <a:latin typeface="Arial" charset="0"/>
              </a:defRPr>
            </a:lvl3pPr>
            <a:lvl4pPr marL="1600200" indent="-228600">
              <a:defRPr sz="1200">
                <a:solidFill>
                  <a:schemeClr val="tx1"/>
                </a:solidFill>
                <a:latin typeface="Arial" charset="0"/>
              </a:defRPr>
            </a:lvl4pPr>
            <a:lvl5pPr marL="2057400" indent="-228600">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fld id="{C4AD5C0C-40C8-4284-8D6A-42FD16DBEAA1}" type="slidenum">
              <a:rPr lang="en-US"/>
              <a:pPr/>
              <a:t>3</a:t>
            </a:fld>
            <a:endParaRPr 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MS PGothic" panose="020B0600070205080204" pitchFamily="34" charset="-128"/>
              </a:defRPr>
            </a:lvl1pPr>
            <a:lvl2pPr marL="37931725" indent="-37474525">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90A3971-50F1-4F10-B75C-98C3782354A3}" type="slidenum">
              <a:rPr lang="en-US" altLang="en-US"/>
              <a:pPr>
                <a:spcBef>
                  <a:spcPct val="0"/>
                </a:spcBef>
              </a:pPr>
              <a:t>4</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latin typeface="Arial" panose="020B0604020202020204" pitchFamily="34" charset="0"/>
            </a:endParaRPr>
          </a:p>
        </p:txBody>
      </p:sp>
    </p:spTree>
    <p:extLst>
      <p:ext uri="{BB962C8B-B14F-4D97-AF65-F5344CB8AC3E}">
        <p14:creationId xmlns:p14="http://schemas.microsoft.com/office/powerpoint/2010/main" val="3902441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latin typeface="Arial" panose="020B0604020202020204" pitchFamily="34" charset="0"/>
            </a:endParaRPr>
          </a:p>
        </p:txBody>
      </p:sp>
    </p:spTree>
    <p:extLst>
      <p:ext uri="{BB962C8B-B14F-4D97-AF65-F5344CB8AC3E}">
        <p14:creationId xmlns:p14="http://schemas.microsoft.com/office/powerpoint/2010/main" val="4021764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130425"/>
            <a:ext cx="7772400" cy="1470025"/>
          </a:xfrm>
        </p:spPr>
        <p:txBody>
          <a:bodyPr/>
          <a:lstStyle>
            <a:lvl1pPr>
              <a:defRPr/>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p:txBody>
          <a:bodyPr/>
          <a:lstStyle>
            <a:lvl1pPr>
              <a:defRPr/>
            </a:lvl1pPr>
          </a:lstStyle>
          <a:p>
            <a:fld id="{C9002E11-33A6-468E-AF28-11490CA9FBF3}" type="datetime1">
              <a:rPr lang="en-US"/>
              <a:pPr/>
              <a:t>12/11/2015</a:t>
            </a:fld>
            <a:endParaRPr lang="en-US"/>
          </a:p>
        </p:txBody>
      </p:sp>
      <p:sp>
        <p:nvSpPr>
          <p:cNvPr id="3077" name="Rectangle 5"/>
          <p:cNvSpPr>
            <a:spLocks noGrp="1" noChangeArrowheads="1"/>
          </p:cNvSpPr>
          <p:nvPr>
            <p:ph type="ftr" sz="quarter" idx="3"/>
          </p:nvPr>
        </p:nvSpPr>
        <p:spPr/>
        <p:txBody>
          <a:bodyPr/>
          <a:lstStyle>
            <a:lvl1pPr>
              <a:defRPr/>
            </a:lvl1pPr>
          </a:lstStyle>
          <a:p>
            <a:r>
              <a:rPr lang="en-US"/>
              <a:t>copyright 2006 free template from brainybetty.com</a:t>
            </a:r>
          </a:p>
        </p:txBody>
      </p:sp>
      <p:sp>
        <p:nvSpPr>
          <p:cNvPr id="3078" name="Rectangle 6"/>
          <p:cNvSpPr>
            <a:spLocks noGrp="1" noChangeArrowheads="1"/>
          </p:cNvSpPr>
          <p:nvPr>
            <p:ph type="sldNum" sz="quarter" idx="4"/>
          </p:nvPr>
        </p:nvSpPr>
        <p:spPr/>
        <p:txBody>
          <a:bodyPr/>
          <a:lstStyle>
            <a:lvl1pPr>
              <a:defRPr/>
            </a:lvl1pPr>
          </a:lstStyle>
          <a:p>
            <a:fld id="{CC466DB4-F2BF-4432-A61B-BDDD156AFD1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52C2C83-09C5-4808-BA04-B454CFC062DA}"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A225DFB5-DC55-482E-9691-62E35C05A3F9}" type="slidenum">
              <a:rPr lang="en-US"/>
              <a:pPr/>
              <a:t>‹#›</a:t>
            </a:fld>
            <a:endParaRPr lang="en-US"/>
          </a:p>
        </p:txBody>
      </p:sp>
    </p:spTree>
    <p:extLst>
      <p:ext uri="{BB962C8B-B14F-4D97-AF65-F5344CB8AC3E}">
        <p14:creationId xmlns:p14="http://schemas.microsoft.com/office/powerpoint/2010/main" val="4373477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B4EDE476-2FC2-49B9-9797-BEED21CBABFD}"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B97AE599-3096-4AFC-934B-FDD6F3DF0D36}" type="slidenum">
              <a:rPr lang="en-US"/>
              <a:pPr/>
              <a:t>‹#›</a:t>
            </a:fld>
            <a:endParaRPr lang="en-US"/>
          </a:p>
        </p:txBody>
      </p:sp>
    </p:spTree>
    <p:extLst>
      <p:ext uri="{BB962C8B-B14F-4D97-AF65-F5344CB8AC3E}">
        <p14:creationId xmlns:p14="http://schemas.microsoft.com/office/powerpoint/2010/main" val="2056152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52FBB1DB-E195-46B3-8B45-CE85D0C2D7C2}"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4B8332C6-A3F6-4834-9B39-C10002F11ACF}" type="slidenum">
              <a:rPr lang="en-US"/>
              <a:pPr/>
              <a:t>‹#›</a:t>
            </a:fld>
            <a:endParaRPr lang="en-US"/>
          </a:p>
        </p:txBody>
      </p:sp>
    </p:spTree>
    <p:extLst>
      <p:ext uri="{BB962C8B-B14F-4D97-AF65-F5344CB8AC3E}">
        <p14:creationId xmlns:p14="http://schemas.microsoft.com/office/powerpoint/2010/main" val="4008368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84B56017-9B0C-4859-B788-A3FF5B7AD6B5}" type="datetime1">
              <a:rPr lang="en-US"/>
              <a:pPr/>
              <a:t>12/11/2015</a:t>
            </a:fld>
            <a:endParaRPr lang="en-US"/>
          </a:p>
        </p:txBody>
      </p:sp>
      <p:sp>
        <p:nvSpPr>
          <p:cNvPr id="5" name="Footer Placeholder 4"/>
          <p:cNvSpPr>
            <a:spLocks noGrp="1"/>
          </p:cNvSpPr>
          <p:nvPr>
            <p:ph type="ftr" sz="quarter" idx="11"/>
          </p:nvPr>
        </p:nvSpPr>
        <p:spPr/>
        <p:txBody>
          <a:bodyPr/>
          <a:lstStyle>
            <a:lvl1pPr>
              <a:defRPr/>
            </a:lvl1pPr>
          </a:lstStyle>
          <a:p>
            <a:r>
              <a:rPr lang="en-US"/>
              <a:t>copyright 2006 free template from brainybetty.com</a:t>
            </a:r>
          </a:p>
        </p:txBody>
      </p:sp>
      <p:sp>
        <p:nvSpPr>
          <p:cNvPr id="6" name="Slide Number Placeholder 5"/>
          <p:cNvSpPr>
            <a:spLocks noGrp="1"/>
          </p:cNvSpPr>
          <p:nvPr>
            <p:ph type="sldNum" sz="quarter" idx="12"/>
          </p:nvPr>
        </p:nvSpPr>
        <p:spPr/>
        <p:txBody>
          <a:bodyPr/>
          <a:lstStyle>
            <a:lvl1pPr>
              <a:defRPr/>
            </a:lvl1pPr>
          </a:lstStyle>
          <a:p>
            <a:fld id="{3B0DBD09-EAAF-4C70-B28C-0CA1B829DC65}" type="slidenum">
              <a:rPr lang="en-US"/>
              <a:pPr/>
              <a:t>‹#›</a:t>
            </a:fld>
            <a:endParaRPr lang="en-US"/>
          </a:p>
        </p:txBody>
      </p:sp>
    </p:spTree>
    <p:extLst>
      <p:ext uri="{BB962C8B-B14F-4D97-AF65-F5344CB8AC3E}">
        <p14:creationId xmlns:p14="http://schemas.microsoft.com/office/powerpoint/2010/main" val="2476478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B5700207-1F07-4AA1-8175-F6E5FE91CFE9}"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D17A741E-E0CE-4A41-8384-57806EE35F62}" type="slidenum">
              <a:rPr lang="en-US"/>
              <a:pPr/>
              <a:t>‹#›</a:t>
            </a:fld>
            <a:endParaRPr lang="en-US"/>
          </a:p>
        </p:txBody>
      </p:sp>
    </p:spTree>
    <p:extLst>
      <p:ext uri="{BB962C8B-B14F-4D97-AF65-F5344CB8AC3E}">
        <p14:creationId xmlns:p14="http://schemas.microsoft.com/office/powerpoint/2010/main" val="3802570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49902FD5-67CB-4BBC-81AB-D32E443761DC}" type="datetime1">
              <a:rPr lang="en-US"/>
              <a:pPr/>
              <a:t>12/11/2015</a:t>
            </a:fld>
            <a:endParaRPr lang="en-US"/>
          </a:p>
        </p:txBody>
      </p:sp>
      <p:sp>
        <p:nvSpPr>
          <p:cNvPr id="8" name="Footer Placeholder 7"/>
          <p:cNvSpPr>
            <a:spLocks noGrp="1"/>
          </p:cNvSpPr>
          <p:nvPr>
            <p:ph type="ftr" sz="quarter" idx="11"/>
          </p:nvPr>
        </p:nvSpPr>
        <p:spPr/>
        <p:txBody>
          <a:bodyPr/>
          <a:lstStyle>
            <a:lvl1pPr>
              <a:defRPr/>
            </a:lvl1pPr>
          </a:lstStyle>
          <a:p>
            <a:r>
              <a:rPr lang="en-US"/>
              <a:t>copyright 2006 free template from brainybetty.com</a:t>
            </a:r>
          </a:p>
        </p:txBody>
      </p:sp>
      <p:sp>
        <p:nvSpPr>
          <p:cNvPr id="9" name="Slide Number Placeholder 8"/>
          <p:cNvSpPr>
            <a:spLocks noGrp="1"/>
          </p:cNvSpPr>
          <p:nvPr>
            <p:ph type="sldNum" sz="quarter" idx="12"/>
          </p:nvPr>
        </p:nvSpPr>
        <p:spPr/>
        <p:txBody>
          <a:bodyPr/>
          <a:lstStyle>
            <a:lvl1pPr>
              <a:defRPr/>
            </a:lvl1pPr>
          </a:lstStyle>
          <a:p>
            <a:fld id="{C3E07C28-DEF8-41D5-BFF5-DE9951317E41}" type="slidenum">
              <a:rPr lang="en-US"/>
              <a:pPr/>
              <a:t>‹#›</a:t>
            </a:fld>
            <a:endParaRPr lang="en-US"/>
          </a:p>
        </p:txBody>
      </p:sp>
    </p:spTree>
    <p:extLst>
      <p:ext uri="{BB962C8B-B14F-4D97-AF65-F5344CB8AC3E}">
        <p14:creationId xmlns:p14="http://schemas.microsoft.com/office/powerpoint/2010/main" val="1951954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6798C78-5436-45A0-9BEC-28BBC3641F15}" type="datetime1">
              <a:rPr lang="en-US"/>
              <a:pPr/>
              <a:t>12/11/2015</a:t>
            </a:fld>
            <a:endParaRPr lang="en-US"/>
          </a:p>
        </p:txBody>
      </p:sp>
      <p:sp>
        <p:nvSpPr>
          <p:cNvPr id="4" name="Footer Placeholder 3"/>
          <p:cNvSpPr>
            <a:spLocks noGrp="1"/>
          </p:cNvSpPr>
          <p:nvPr>
            <p:ph type="ftr" sz="quarter" idx="11"/>
          </p:nvPr>
        </p:nvSpPr>
        <p:spPr/>
        <p:txBody>
          <a:bodyPr/>
          <a:lstStyle>
            <a:lvl1pPr>
              <a:defRPr/>
            </a:lvl1pPr>
          </a:lstStyle>
          <a:p>
            <a:r>
              <a:rPr lang="en-US"/>
              <a:t>copyright 2006 free template from brainybetty.com</a:t>
            </a:r>
          </a:p>
        </p:txBody>
      </p:sp>
      <p:sp>
        <p:nvSpPr>
          <p:cNvPr id="5" name="Slide Number Placeholder 4"/>
          <p:cNvSpPr>
            <a:spLocks noGrp="1"/>
          </p:cNvSpPr>
          <p:nvPr>
            <p:ph type="sldNum" sz="quarter" idx="12"/>
          </p:nvPr>
        </p:nvSpPr>
        <p:spPr/>
        <p:txBody>
          <a:bodyPr/>
          <a:lstStyle>
            <a:lvl1pPr>
              <a:defRPr/>
            </a:lvl1pPr>
          </a:lstStyle>
          <a:p>
            <a:fld id="{09E81381-CD9E-4294-86A9-38FF57F487F5}" type="slidenum">
              <a:rPr lang="en-US"/>
              <a:pPr/>
              <a:t>‹#›</a:t>
            </a:fld>
            <a:endParaRPr lang="en-US"/>
          </a:p>
        </p:txBody>
      </p:sp>
    </p:spTree>
    <p:extLst>
      <p:ext uri="{BB962C8B-B14F-4D97-AF65-F5344CB8AC3E}">
        <p14:creationId xmlns:p14="http://schemas.microsoft.com/office/powerpoint/2010/main" val="1426515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5DD2B8CF-36D5-490A-BD49-4D5342226E07}" type="datetime1">
              <a:rPr lang="en-US"/>
              <a:pPr/>
              <a:t>12/11/2015</a:t>
            </a:fld>
            <a:endParaRPr lang="en-US"/>
          </a:p>
        </p:txBody>
      </p:sp>
      <p:sp>
        <p:nvSpPr>
          <p:cNvPr id="3" name="Footer Placeholder 2"/>
          <p:cNvSpPr>
            <a:spLocks noGrp="1"/>
          </p:cNvSpPr>
          <p:nvPr>
            <p:ph type="ftr" sz="quarter" idx="11"/>
          </p:nvPr>
        </p:nvSpPr>
        <p:spPr/>
        <p:txBody>
          <a:bodyPr/>
          <a:lstStyle>
            <a:lvl1pPr>
              <a:defRPr/>
            </a:lvl1pPr>
          </a:lstStyle>
          <a:p>
            <a:r>
              <a:rPr lang="en-US"/>
              <a:t>copyright 2006 free template from brainybetty.com</a:t>
            </a:r>
          </a:p>
        </p:txBody>
      </p:sp>
      <p:sp>
        <p:nvSpPr>
          <p:cNvPr id="4" name="Slide Number Placeholder 3"/>
          <p:cNvSpPr>
            <a:spLocks noGrp="1"/>
          </p:cNvSpPr>
          <p:nvPr>
            <p:ph type="sldNum" sz="quarter" idx="12"/>
          </p:nvPr>
        </p:nvSpPr>
        <p:spPr/>
        <p:txBody>
          <a:bodyPr/>
          <a:lstStyle>
            <a:lvl1pPr>
              <a:defRPr/>
            </a:lvl1pPr>
          </a:lstStyle>
          <a:p>
            <a:fld id="{8BB45C08-7079-4CB9-93C9-12E3B1D3BE1D}" type="slidenum">
              <a:rPr lang="en-US"/>
              <a:pPr/>
              <a:t>‹#›</a:t>
            </a:fld>
            <a:endParaRPr lang="en-US"/>
          </a:p>
        </p:txBody>
      </p:sp>
    </p:spTree>
    <p:extLst>
      <p:ext uri="{BB962C8B-B14F-4D97-AF65-F5344CB8AC3E}">
        <p14:creationId xmlns:p14="http://schemas.microsoft.com/office/powerpoint/2010/main" val="3215447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C1AD5C5A-D367-4172-8DC6-02479C2C1092}"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E4AFDFA9-5174-4738-920C-98E76C222AA3}" type="slidenum">
              <a:rPr lang="en-US"/>
              <a:pPr/>
              <a:t>‹#›</a:t>
            </a:fld>
            <a:endParaRPr lang="en-US"/>
          </a:p>
        </p:txBody>
      </p:sp>
    </p:spTree>
    <p:extLst>
      <p:ext uri="{BB962C8B-B14F-4D97-AF65-F5344CB8AC3E}">
        <p14:creationId xmlns:p14="http://schemas.microsoft.com/office/powerpoint/2010/main" val="248517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DCDFB3BD-0CD0-438E-977A-95A22BD1A0D8}" type="datetime1">
              <a:rPr lang="en-US"/>
              <a:pPr/>
              <a:t>12/11/2015</a:t>
            </a:fld>
            <a:endParaRPr lang="en-US"/>
          </a:p>
        </p:txBody>
      </p:sp>
      <p:sp>
        <p:nvSpPr>
          <p:cNvPr id="6" name="Footer Placeholder 5"/>
          <p:cNvSpPr>
            <a:spLocks noGrp="1"/>
          </p:cNvSpPr>
          <p:nvPr>
            <p:ph type="ftr" sz="quarter" idx="11"/>
          </p:nvPr>
        </p:nvSpPr>
        <p:spPr/>
        <p:txBody>
          <a:bodyPr/>
          <a:lstStyle>
            <a:lvl1pPr>
              <a:defRPr/>
            </a:lvl1pPr>
          </a:lstStyle>
          <a:p>
            <a:r>
              <a:rPr lang="en-US"/>
              <a:t>copyright 2006 free template from brainybetty.com</a:t>
            </a:r>
          </a:p>
        </p:txBody>
      </p:sp>
      <p:sp>
        <p:nvSpPr>
          <p:cNvPr id="7" name="Slide Number Placeholder 6"/>
          <p:cNvSpPr>
            <a:spLocks noGrp="1"/>
          </p:cNvSpPr>
          <p:nvPr>
            <p:ph type="sldNum" sz="quarter" idx="12"/>
          </p:nvPr>
        </p:nvSpPr>
        <p:spPr/>
        <p:txBody>
          <a:bodyPr/>
          <a:lstStyle>
            <a:lvl1pPr>
              <a:defRPr/>
            </a:lvl1pPr>
          </a:lstStyle>
          <a:p>
            <a:fld id="{7FE21741-F4C8-46D7-953A-F4D0493D5083}" type="slidenum">
              <a:rPr lang="en-US"/>
              <a:pPr/>
              <a:t>‹#›</a:t>
            </a:fld>
            <a:endParaRPr lang="en-US"/>
          </a:p>
        </p:txBody>
      </p:sp>
    </p:spTree>
    <p:extLst>
      <p:ext uri="{BB962C8B-B14F-4D97-AF65-F5344CB8AC3E}">
        <p14:creationId xmlns:p14="http://schemas.microsoft.com/office/powerpoint/2010/main" val="3483993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bg1"/>
                </a:solidFill>
              </a:defRPr>
            </a:lvl1pPr>
          </a:lstStyle>
          <a:p>
            <a:fld id="{2E7FC501-27AF-469F-A8C5-D46E72F58288}" type="datetime1">
              <a:rPr lang="en-US"/>
              <a:pPr/>
              <a:t>12/11/2015</a:t>
            </a:fld>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solidFill>
                  <a:schemeClr val="bg1"/>
                </a:solidFill>
              </a:defRPr>
            </a:lvl1pPr>
          </a:lstStyle>
          <a:p>
            <a:r>
              <a:rPr lang="en-US"/>
              <a:t>copyright 2006 free template from brainybetty.com</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bg1"/>
                </a:solidFill>
              </a:defRPr>
            </a:lvl1pPr>
          </a:lstStyle>
          <a:p>
            <a:fld id="{BBCA6162-32B4-4DA0-9284-E315256DCD7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1" fontAlgn="base" hangingPunct="1">
        <a:spcBef>
          <a:spcPct val="0"/>
        </a:spcBef>
        <a:spcAft>
          <a:spcPct val="0"/>
        </a:spcAft>
        <a:defRPr sz="4400">
          <a:solidFill>
            <a:schemeClr val="bg1"/>
          </a:solidFill>
          <a:latin typeface="+mj-lt"/>
          <a:ea typeface="+mj-ea"/>
          <a:cs typeface="+mj-cs"/>
        </a:defRPr>
      </a:lvl1pPr>
      <a:lvl2pPr algn="ctr" rtl="0" eaLnBrk="1" fontAlgn="base" hangingPunct="1">
        <a:spcBef>
          <a:spcPct val="0"/>
        </a:spcBef>
        <a:spcAft>
          <a:spcPct val="0"/>
        </a:spcAft>
        <a:defRPr sz="4400">
          <a:solidFill>
            <a:schemeClr val="bg1"/>
          </a:solidFill>
          <a:latin typeface="Arial" charset="0"/>
        </a:defRPr>
      </a:lvl2pPr>
      <a:lvl3pPr algn="ctr" rtl="0" eaLnBrk="1" fontAlgn="base" hangingPunct="1">
        <a:spcBef>
          <a:spcPct val="0"/>
        </a:spcBef>
        <a:spcAft>
          <a:spcPct val="0"/>
        </a:spcAft>
        <a:defRPr sz="4400">
          <a:solidFill>
            <a:schemeClr val="bg1"/>
          </a:solidFill>
          <a:latin typeface="Arial" charset="0"/>
        </a:defRPr>
      </a:lvl3pPr>
      <a:lvl4pPr algn="ctr" rtl="0" eaLnBrk="1" fontAlgn="base" hangingPunct="1">
        <a:spcBef>
          <a:spcPct val="0"/>
        </a:spcBef>
        <a:spcAft>
          <a:spcPct val="0"/>
        </a:spcAft>
        <a:defRPr sz="4400">
          <a:solidFill>
            <a:schemeClr val="bg1"/>
          </a:solidFill>
          <a:latin typeface="Arial" charset="0"/>
        </a:defRPr>
      </a:lvl4pPr>
      <a:lvl5pPr algn="ctr" rtl="0" eaLnBrk="1" fontAlgn="base" hangingPunct="1">
        <a:spcBef>
          <a:spcPct val="0"/>
        </a:spcBef>
        <a:spcAft>
          <a:spcPct val="0"/>
        </a:spcAft>
        <a:defRPr sz="4400">
          <a:solidFill>
            <a:schemeClr val="bg1"/>
          </a:solidFill>
          <a:latin typeface="Arial" charset="0"/>
        </a:defRPr>
      </a:lvl5pPr>
      <a:lvl6pPr marL="457200" algn="ctr" rtl="0" eaLnBrk="1" fontAlgn="base" hangingPunct="1">
        <a:spcBef>
          <a:spcPct val="0"/>
        </a:spcBef>
        <a:spcAft>
          <a:spcPct val="0"/>
        </a:spcAft>
        <a:defRPr sz="4400">
          <a:solidFill>
            <a:schemeClr val="bg1"/>
          </a:solidFill>
          <a:latin typeface="Arial" charset="0"/>
        </a:defRPr>
      </a:lvl6pPr>
      <a:lvl7pPr marL="914400" algn="ctr" rtl="0" eaLnBrk="1" fontAlgn="base" hangingPunct="1">
        <a:spcBef>
          <a:spcPct val="0"/>
        </a:spcBef>
        <a:spcAft>
          <a:spcPct val="0"/>
        </a:spcAft>
        <a:defRPr sz="4400">
          <a:solidFill>
            <a:schemeClr val="bg1"/>
          </a:solidFill>
          <a:latin typeface="Arial" charset="0"/>
        </a:defRPr>
      </a:lvl7pPr>
      <a:lvl8pPr marL="1371600" algn="ctr" rtl="0" eaLnBrk="1" fontAlgn="base" hangingPunct="1">
        <a:spcBef>
          <a:spcPct val="0"/>
        </a:spcBef>
        <a:spcAft>
          <a:spcPct val="0"/>
        </a:spcAft>
        <a:defRPr sz="4400">
          <a:solidFill>
            <a:schemeClr val="bg1"/>
          </a:solidFill>
          <a:latin typeface="Arial" charset="0"/>
        </a:defRPr>
      </a:lvl8pPr>
      <a:lvl9pPr marL="1828800" algn="ctr" rtl="0" eaLnBrk="1" fontAlgn="base" hangingPunct="1">
        <a:spcBef>
          <a:spcPct val="0"/>
        </a:spcBef>
        <a:spcAft>
          <a:spcPct val="0"/>
        </a:spcAft>
        <a:defRPr sz="4400">
          <a:solidFill>
            <a:schemeClr val="bg1"/>
          </a:solidFill>
          <a:latin typeface="Arial"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endParaRPr lang="en-US"/>
          </a:p>
        </p:txBody>
      </p:sp>
      <p:sp>
        <p:nvSpPr>
          <p:cNvPr id="2051" name="Rectangle 3"/>
          <p:cNvSpPr>
            <a:spLocks noGrp="1" noChangeArrowheads="1"/>
          </p:cNvSpPr>
          <p:nvPr>
            <p:ph type="subTitle" idx="1"/>
          </p:nvPr>
        </p:nvSpPr>
        <p:spPr/>
        <p:txBody>
          <a:bodyPr/>
          <a:lstStyle/>
          <a:p>
            <a:endParaRPr lang="en-US"/>
          </a:p>
        </p:txBody>
      </p:sp>
      <p:sp>
        <p:nvSpPr>
          <p:cNvPr id="4" name="TextBox 3"/>
          <p:cNvSpPr txBox="1"/>
          <p:nvPr/>
        </p:nvSpPr>
        <p:spPr>
          <a:xfrm>
            <a:off x="3810000" y="457200"/>
            <a:ext cx="3004349" cy="954107"/>
          </a:xfrm>
          <a:prstGeom prst="rect">
            <a:avLst/>
          </a:prstGeom>
          <a:noFill/>
        </p:spPr>
        <p:txBody>
          <a:bodyPr wrap="none" rtlCol="1">
            <a:spAutoFit/>
          </a:bodyPr>
          <a:lstStyle/>
          <a:p>
            <a:pPr algn="ctr"/>
            <a:r>
              <a:rPr lang="en-US" sz="2800" dirty="0" smtClean="0">
                <a:solidFill>
                  <a:schemeClr val="bg1"/>
                </a:solidFill>
              </a:rPr>
              <a:t>irppt.com</a:t>
            </a:r>
          </a:p>
          <a:p>
            <a:pPr algn="ctr"/>
            <a:r>
              <a:rPr lang="fa-IR" sz="2800" dirty="0" smtClean="0">
                <a:solidFill>
                  <a:schemeClr val="bg1"/>
                </a:solidFill>
              </a:rPr>
              <a:t>مرکز پاورپوینت مادسیج</a:t>
            </a:r>
            <a:endParaRPr lang="fa-IR" sz="28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5D201F4-070B-4C0E-8DC3-832530274A90}" type="datetime1">
              <a:rPr lang="en-US"/>
              <a:pPr/>
              <a:t>12/11/2015</a:t>
            </a:fld>
            <a:endParaRPr lang="en-US"/>
          </a:p>
        </p:txBody>
      </p:sp>
      <p:sp>
        <p:nvSpPr>
          <p:cNvPr id="5" name="Footer Placeholder 4"/>
          <p:cNvSpPr>
            <a:spLocks noGrp="1"/>
          </p:cNvSpPr>
          <p:nvPr>
            <p:ph type="ftr" sz="quarter" idx="11"/>
          </p:nvPr>
        </p:nvSpPr>
        <p:spPr/>
        <p:txBody>
          <a:bodyPr/>
          <a:lstStyle/>
          <a:p>
            <a:r>
              <a:rPr lang="en-US"/>
              <a:t>copyright 2006 free template from brainybetty.com</a:t>
            </a:r>
          </a:p>
        </p:txBody>
      </p:sp>
      <p:sp>
        <p:nvSpPr>
          <p:cNvPr id="6" name="Slide Number Placeholder 5"/>
          <p:cNvSpPr>
            <a:spLocks noGrp="1"/>
          </p:cNvSpPr>
          <p:nvPr>
            <p:ph type="sldNum" sz="quarter" idx="12"/>
          </p:nvPr>
        </p:nvSpPr>
        <p:spPr/>
        <p:txBody>
          <a:bodyPr/>
          <a:lstStyle/>
          <a:p>
            <a:fld id="{E6B092C7-6019-4CEF-90C4-55A683BC9BCE}" type="slidenum">
              <a:rPr lang="en-US"/>
              <a:pPr/>
              <a:t>2</a:t>
            </a:fld>
            <a:endParaRPr lang="en-US"/>
          </a:p>
        </p:txBody>
      </p:sp>
      <p:sp>
        <p:nvSpPr>
          <p:cNvPr id="5122" name="Rectangle 2"/>
          <p:cNvSpPr>
            <a:spLocks noGrp="1" noChangeArrowheads="1"/>
          </p:cNvSpPr>
          <p:nvPr>
            <p:ph type="title"/>
          </p:nvPr>
        </p:nvSpPr>
        <p:spPr/>
        <p:txBody>
          <a:bodyPr/>
          <a:lstStyle/>
          <a:p>
            <a:endParaRPr lang="en-US"/>
          </a:p>
        </p:txBody>
      </p:sp>
      <p:sp>
        <p:nvSpPr>
          <p:cNvPr id="5123" name="Rectangle 3"/>
          <p:cNvSpPr>
            <a:spLocks noGrp="1" noChangeArrowheads="1"/>
          </p:cNvSpPr>
          <p:nvPr>
            <p:ph type="body"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81200" y="685800"/>
            <a:ext cx="6934200" cy="715963"/>
          </a:xfrm>
        </p:spPr>
        <p:txBody>
          <a:bodyPr/>
          <a:lstStyle/>
          <a:p>
            <a:r>
              <a:rPr lang="en-US" sz="4000" smtClean="0">
                <a:solidFill>
                  <a:srgbClr val="4D4D4D"/>
                </a:solidFill>
              </a:rPr>
              <a:t>Print master</a:t>
            </a:r>
          </a:p>
        </p:txBody>
      </p:sp>
      <p:sp>
        <p:nvSpPr>
          <p:cNvPr id="7171" name="Rectangle 3"/>
          <p:cNvSpPr>
            <a:spLocks noGrp="1" noChangeArrowheads="1"/>
          </p:cNvSpPr>
          <p:nvPr>
            <p:ph type="body" idx="1"/>
          </p:nvPr>
        </p:nvSpPr>
        <p:spPr>
          <a:xfrm>
            <a:off x="1981200" y="1630363"/>
            <a:ext cx="6934200" cy="4267200"/>
          </a:xfrm>
        </p:spPr>
        <p:txBody>
          <a:bodyPr/>
          <a:lstStyle/>
          <a:p>
            <a:pPr>
              <a:lnSpc>
                <a:spcPct val="80000"/>
              </a:lnSpc>
            </a:pPr>
            <a:r>
              <a:rPr lang="en-US" altLang="ko-KR" sz="1800" smtClean="0">
                <a:solidFill>
                  <a:srgbClr val="4D4D4D"/>
                </a:solidFill>
                <a:latin typeface="Verdana" pitchFamily="34" charset="0"/>
                <a:ea typeface="굴림" charset="-127"/>
              </a:rPr>
              <a:t>Your Text here</a:t>
            </a:r>
          </a:p>
          <a:p>
            <a:pPr>
              <a:lnSpc>
                <a:spcPct val="80000"/>
              </a:lnSpc>
            </a:pPr>
            <a:endParaRPr lang="en-US" altLang="ko-KR" sz="1800" smtClean="0">
              <a:solidFill>
                <a:srgbClr val="4D4D4D"/>
              </a:solidFill>
              <a:latin typeface="Verdana" pitchFamily="34" charset="0"/>
              <a:ea typeface="굴림" charset="-127"/>
            </a:endParaRPr>
          </a:p>
          <a:p>
            <a:pPr>
              <a:lnSpc>
                <a:spcPct val="80000"/>
              </a:lnSpc>
            </a:pPr>
            <a:r>
              <a:rPr lang="en-US" altLang="ko-KR" sz="1800" smtClean="0">
                <a:solidFill>
                  <a:srgbClr val="4D4D4D"/>
                </a:solidFill>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smtClean="0">
              <a:solidFill>
                <a:srgbClr val="4D4D4D"/>
              </a:solidFill>
              <a:latin typeface="Verdana" pitchFamily="34" charset="0"/>
              <a:ea typeface="굴림" charset="-127"/>
            </a:endParaRPr>
          </a:p>
          <a:p>
            <a:pPr>
              <a:lnSpc>
                <a:spcPct val="80000"/>
              </a:lnSpc>
            </a:pPr>
            <a:r>
              <a:rPr lang="en-US" altLang="ko-KR" sz="1800" smtClean="0">
                <a:solidFill>
                  <a:srgbClr val="4D4D4D"/>
                </a:solidFill>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sz="1800" smtClean="0">
              <a:solidFill>
                <a:srgbClr val="4D4D4D"/>
              </a:solidFill>
            </a:endParaRPr>
          </a:p>
          <a:p>
            <a:pPr>
              <a:lnSpc>
                <a:spcPct val="80000"/>
              </a:lnSpc>
            </a:pPr>
            <a:endParaRPr lang="en-US" sz="1800" smtClean="0">
              <a:solidFill>
                <a:srgbClr val="4D4D4D"/>
              </a:solidFill>
            </a:endParaRPr>
          </a:p>
        </p:txBody>
      </p:sp>
    </p:spTree>
    <p:extLst>
      <p:ext uri="{BB962C8B-B14F-4D97-AF65-F5344CB8AC3E}">
        <p14:creationId xmlns:p14="http://schemas.microsoft.com/office/powerpoint/2010/main" val="3421598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txBox="1">
            <a:spLocks noChangeArrowheads="1"/>
          </p:cNvSpPr>
          <p:nvPr/>
        </p:nvSpPr>
        <p:spPr bwMode="auto">
          <a:xfrm>
            <a:off x="2133600" y="1371600"/>
            <a:ext cx="4953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buClr>
                <a:srgbClr val="404040"/>
              </a:buClr>
              <a:buFont typeface="Wingdings" panose="05000000000000000000" pitchFamily="2" charset="2"/>
              <a:buChar char=""/>
            </a:pPr>
            <a:r>
              <a:rPr lang="en-GB" altLang="en-US" sz="2800"/>
              <a:t>Bullet points are like this </a:t>
            </a:r>
          </a:p>
          <a:p>
            <a:pPr eaLnBrk="1" hangingPunct="1">
              <a:buFontTx/>
              <a:buNone/>
            </a:pPr>
            <a:r>
              <a:rPr lang="en-GB" altLang="en-US" sz="2800"/>
              <a:t>   Text and lines are like this</a:t>
            </a:r>
          </a:p>
          <a:p>
            <a:pPr eaLnBrk="1" hangingPunct="1">
              <a:buFontTx/>
              <a:buNone/>
            </a:pPr>
            <a:r>
              <a:rPr lang="en-GB" altLang="en-US" sz="2800">
                <a:solidFill>
                  <a:schemeClr val="hlink"/>
                </a:solidFill>
              </a:rPr>
              <a:t>   </a:t>
            </a:r>
            <a:r>
              <a:rPr lang="en-GB" altLang="en-US" sz="2800" u="sng">
                <a:solidFill>
                  <a:schemeClr val="hlink"/>
                </a:solidFill>
              </a:rPr>
              <a:t>Hyperlinks like this</a:t>
            </a:r>
          </a:p>
          <a:p>
            <a:pPr eaLnBrk="1" hangingPunct="1">
              <a:buFontTx/>
              <a:buNone/>
            </a:pPr>
            <a:r>
              <a:rPr lang="en-GB" altLang="en-US" sz="2800">
                <a:solidFill>
                  <a:schemeClr val="folHlink"/>
                </a:solidFill>
              </a:rPr>
              <a:t>   </a:t>
            </a:r>
            <a:r>
              <a:rPr lang="en-GB" altLang="en-US" sz="2800" u="sng">
                <a:solidFill>
                  <a:schemeClr val="folHlink"/>
                </a:solidFill>
              </a:rPr>
              <a:t>Visited hyperlinks like this</a:t>
            </a:r>
            <a:endParaRPr lang="en-US" altLang="en-US" sz="2800" u="sng">
              <a:solidFill>
                <a:schemeClr val="folHlink"/>
              </a:solidFill>
            </a:endParaRPr>
          </a:p>
        </p:txBody>
      </p:sp>
      <p:sp>
        <p:nvSpPr>
          <p:cNvPr id="16387" name="Rectangle 16"/>
          <p:cNvSpPr>
            <a:spLocks noChangeArrowheads="1"/>
          </p:cNvSpPr>
          <p:nvPr/>
        </p:nvSpPr>
        <p:spPr bwMode="auto">
          <a:xfrm>
            <a:off x="3048000" y="3913188"/>
            <a:ext cx="3429000" cy="1728787"/>
          </a:xfrm>
          <a:prstGeom prst="rect">
            <a:avLst/>
          </a:prstGeom>
          <a:solidFill>
            <a:schemeClr val="accent1">
              <a:alpha val="38039"/>
            </a:schemeClr>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0"/>
              </a:spcBef>
              <a:buFontTx/>
              <a:buNone/>
            </a:pPr>
            <a:r>
              <a:rPr lang="en-GB" altLang="en-US" sz="1800"/>
              <a:t>Text box</a:t>
            </a:r>
          </a:p>
        </p:txBody>
      </p:sp>
      <p:sp>
        <p:nvSpPr>
          <p:cNvPr id="16388" name="Rectangle 45"/>
          <p:cNvSpPr>
            <a:spLocks noChangeArrowheads="1"/>
          </p:cNvSpPr>
          <p:nvPr/>
        </p:nvSpPr>
        <p:spPr bwMode="auto">
          <a:xfrm>
            <a:off x="3200400" y="5791200"/>
            <a:ext cx="3148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37931725" indent="-37474525">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buFontTx/>
              <a:buNone/>
            </a:pPr>
            <a:r>
              <a:rPr lang="en-US" altLang="en-US" sz="2800" b="1"/>
              <a:t>PowerPoint</a:t>
            </a:r>
            <a:r>
              <a:rPr lang="en-US" altLang="en-US" sz="2800"/>
              <a:t> styles</a:t>
            </a:r>
            <a:endParaRPr lang="en-US" altLang="en-US" sz="1800"/>
          </a:p>
        </p:txBody>
      </p:sp>
    </p:spTree>
    <p:extLst>
      <p:ext uri="{BB962C8B-B14F-4D97-AF65-F5344CB8AC3E}">
        <p14:creationId xmlns:p14="http://schemas.microsoft.com/office/powerpoint/2010/main" val="3972357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9"/>
          <p:cNvSpPr>
            <a:spLocks noChangeArrowheads="1"/>
          </p:cNvSpPr>
          <p:nvPr/>
        </p:nvSpPr>
        <p:spPr bwMode="auto">
          <a:xfrm>
            <a:off x="539750" y="274638"/>
            <a:ext cx="8208963" cy="6323012"/>
          </a:xfrm>
          <a:prstGeom prst="rect">
            <a:avLst/>
          </a:prstGeom>
          <a:solidFill>
            <a:srgbClr val="F2FDF7">
              <a:alpha val="7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5"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endParaRPr lang="en-GB" altLang="en-US"/>
          </a:p>
        </p:txBody>
      </p:sp>
      <p:sp>
        <p:nvSpPr>
          <p:cNvPr id="18436" name="Rectangle 3"/>
          <p:cNvSpPr>
            <a:spLocks noGrp="1" noChangeArrowheads="1"/>
          </p:cNvSpPr>
          <p:nvPr>
            <p:ph type="title"/>
          </p:nvPr>
        </p:nvSpPr>
        <p:spPr/>
        <p:txBody>
          <a:bodyPr/>
          <a:lstStyle/>
          <a:p>
            <a:r>
              <a:rPr lang="en-GB" altLang="en-US" smtClean="0"/>
              <a:t>Use of templates</a:t>
            </a:r>
            <a:endParaRPr lang="en-US" altLang="en-US" smtClean="0"/>
          </a:p>
        </p:txBody>
      </p:sp>
      <p:sp>
        <p:nvSpPr>
          <p:cNvPr id="18437"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8438"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53340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8439"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8440"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MS PGothic" panose="020B0600070205080204" pitchFamily="34" charset="-128"/>
              </a:defRPr>
            </a:lvl1pPr>
            <a:lvl2pPr>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8441"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268692123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freeppt1 (67)">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freeppt1 (67)</Template>
  <TotalTime>0</TotalTime>
  <Words>297</Words>
  <Application>Microsoft Office PowerPoint</Application>
  <PresentationFormat>On-screen Show (4:3)</PresentationFormat>
  <Paragraphs>31</Paragraphs>
  <Slides>5</Slides>
  <Notes>3</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freeppt1 (67)</vt:lpstr>
      <vt:lpstr>PowerPoint Presentation</vt:lpstr>
      <vt:lpstr>PowerPoint Presentation</vt:lpstr>
      <vt:lpstr>Print master</vt:lpstr>
      <vt:lpstr>PowerPoint Presentation</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Nasrin</dc:creator>
  <cp:lastModifiedBy>Nasrin</cp:lastModifiedBy>
  <cp:revision>1</cp:revision>
  <dcterms:created xsi:type="dcterms:W3CDTF">2015-12-11T07:27:00Z</dcterms:created>
  <dcterms:modified xsi:type="dcterms:W3CDTF">2015-12-11T07:27:54Z</dcterms:modified>
</cp:coreProperties>
</file>