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67FFC8F-3727-4FD3-9322-F9F0385E50B8}" type="slidenum">
              <a:rPr lang="en-US"/>
              <a:pPr/>
              <a:t>‹#›</a:t>
            </a:fld>
            <a:endParaRPr lang="en-US"/>
          </a:p>
        </p:txBody>
      </p:sp>
    </p:spTree>
    <p:extLst>
      <p:ext uri="{BB962C8B-B14F-4D97-AF65-F5344CB8AC3E}">
        <p14:creationId xmlns:p14="http://schemas.microsoft.com/office/powerpoint/2010/main" val="37618315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71030C2-3B14-4EAE-A630-A05324FDFECB}" type="slidenum">
              <a:rPr lang="en-US" altLang="en-US"/>
              <a:pPr>
                <a:spcBef>
                  <a:spcPct val="0"/>
                </a:spcBef>
              </a:pPr>
              <a:t>3</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345018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90A3971-50F1-4F10-B75C-98C3782354A3}" type="slidenum">
              <a:rPr lang="en-US" altLang="en-US"/>
              <a:pPr>
                <a:spcBef>
                  <a:spcPct val="0"/>
                </a:spcBef>
              </a:pPr>
              <a:t>4</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902441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4021764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lvl1pPr>
          </a:lstStyle>
          <a:p>
            <a:fld id="{93436AC8-AC75-4CB3-9980-EB3A71DE3A9E}" type="datetime1">
              <a:rPr lang="en-US"/>
              <a:pPr/>
              <a:t>12/11/2015</a:t>
            </a:fld>
            <a:endParaRPr lang="en-US"/>
          </a:p>
        </p:txBody>
      </p:sp>
      <p:sp>
        <p:nvSpPr>
          <p:cNvPr id="3077" name="Rectangle 5"/>
          <p:cNvSpPr>
            <a:spLocks noGrp="1" noChangeArrowheads="1"/>
          </p:cNvSpPr>
          <p:nvPr>
            <p:ph type="ftr" sz="quarter" idx="3"/>
          </p:nvPr>
        </p:nvSpPr>
        <p:spPr/>
        <p:txBody>
          <a:bodyPr/>
          <a:lstStyle>
            <a:lvl1pPr>
              <a:defRPr/>
            </a:lvl1pPr>
          </a:lstStyle>
          <a:p>
            <a:r>
              <a:rPr lang="en-US"/>
              <a:t>copyright 2006 free template from brainybetty.com</a:t>
            </a:r>
          </a:p>
        </p:txBody>
      </p:sp>
      <p:sp>
        <p:nvSpPr>
          <p:cNvPr id="3078" name="Rectangle 6"/>
          <p:cNvSpPr>
            <a:spLocks noGrp="1" noChangeArrowheads="1"/>
          </p:cNvSpPr>
          <p:nvPr>
            <p:ph type="sldNum" sz="quarter" idx="4"/>
          </p:nvPr>
        </p:nvSpPr>
        <p:spPr/>
        <p:txBody>
          <a:bodyPr/>
          <a:lstStyle>
            <a:lvl1pPr>
              <a:defRPr/>
            </a:lvl1pPr>
          </a:lstStyle>
          <a:p>
            <a:fld id="{5F849D6B-7F44-4680-B8E7-82531D2A6E1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BAA52B5-CFC4-493F-9BA3-FCCBBC5B744A}"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71F2C9C5-CDCC-44B8-8645-4763B2A613EA}" type="slidenum">
              <a:rPr lang="en-US"/>
              <a:pPr/>
              <a:t>‹#›</a:t>
            </a:fld>
            <a:endParaRPr lang="en-US"/>
          </a:p>
        </p:txBody>
      </p:sp>
    </p:spTree>
    <p:extLst>
      <p:ext uri="{BB962C8B-B14F-4D97-AF65-F5344CB8AC3E}">
        <p14:creationId xmlns:p14="http://schemas.microsoft.com/office/powerpoint/2010/main" val="1015953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AAEF3EA-7C2F-4C26-806C-2376E7B77793}"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125F5F8B-1203-4533-AA0B-9B3685DA9CC0}" type="slidenum">
              <a:rPr lang="en-US"/>
              <a:pPr/>
              <a:t>‹#›</a:t>
            </a:fld>
            <a:endParaRPr lang="en-US"/>
          </a:p>
        </p:txBody>
      </p:sp>
    </p:spTree>
    <p:extLst>
      <p:ext uri="{BB962C8B-B14F-4D97-AF65-F5344CB8AC3E}">
        <p14:creationId xmlns:p14="http://schemas.microsoft.com/office/powerpoint/2010/main" val="1227413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F97C620-7BC1-4E01-A1C7-D5A5C43A9676}"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5A52E6F4-40E9-4630-9468-588F9BA342CA}" type="slidenum">
              <a:rPr lang="en-US"/>
              <a:pPr/>
              <a:t>‹#›</a:t>
            </a:fld>
            <a:endParaRPr lang="en-US"/>
          </a:p>
        </p:txBody>
      </p:sp>
    </p:spTree>
    <p:extLst>
      <p:ext uri="{BB962C8B-B14F-4D97-AF65-F5344CB8AC3E}">
        <p14:creationId xmlns:p14="http://schemas.microsoft.com/office/powerpoint/2010/main" val="913789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3CC5904-C55B-40B7-AA49-80C914F7A220}"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72D3346A-EFD9-421F-9D23-E43CA2494086}" type="slidenum">
              <a:rPr lang="en-US"/>
              <a:pPr/>
              <a:t>‹#›</a:t>
            </a:fld>
            <a:endParaRPr lang="en-US"/>
          </a:p>
        </p:txBody>
      </p:sp>
    </p:spTree>
    <p:extLst>
      <p:ext uri="{BB962C8B-B14F-4D97-AF65-F5344CB8AC3E}">
        <p14:creationId xmlns:p14="http://schemas.microsoft.com/office/powerpoint/2010/main" val="4240371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D41A479-B4DD-46F6-B3F7-0C8C62397D86}"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62A50731-767A-4972-97F9-E14F9AC5D849}" type="slidenum">
              <a:rPr lang="en-US"/>
              <a:pPr/>
              <a:t>‹#›</a:t>
            </a:fld>
            <a:endParaRPr lang="en-US"/>
          </a:p>
        </p:txBody>
      </p:sp>
    </p:spTree>
    <p:extLst>
      <p:ext uri="{BB962C8B-B14F-4D97-AF65-F5344CB8AC3E}">
        <p14:creationId xmlns:p14="http://schemas.microsoft.com/office/powerpoint/2010/main" val="70933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225B22FE-EE93-4475-9204-6A433F242DDF}" type="datetime1">
              <a:rPr lang="en-US"/>
              <a:pPr/>
              <a:t>12/11/2015</a:t>
            </a:fld>
            <a:endParaRPr lang="en-US"/>
          </a:p>
        </p:txBody>
      </p:sp>
      <p:sp>
        <p:nvSpPr>
          <p:cNvPr id="8" name="Footer Placeholder 7"/>
          <p:cNvSpPr>
            <a:spLocks noGrp="1"/>
          </p:cNvSpPr>
          <p:nvPr>
            <p:ph type="ftr" sz="quarter" idx="11"/>
          </p:nvPr>
        </p:nvSpPr>
        <p:spPr/>
        <p:txBody>
          <a:bodyPr/>
          <a:lstStyle>
            <a:lvl1pPr>
              <a:defRPr/>
            </a:lvl1pPr>
          </a:lstStyle>
          <a:p>
            <a:r>
              <a:rPr lang="en-US"/>
              <a:t>copyright 2006 free template from brainybetty.com</a:t>
            </a:r>
          </a:p>
        </p:txBody>
      </p:sp>
      <p:sp>
        <p:nvSpPr>
          <p:cNvPr id="9" name="Slide Number Placeholder 8"/>
          <p:cNvSpPr>
            <a:spLocks noGrp="1"/>
          </p:cNvSpPr>
          <p:nvPr>
            <p:ph type="sldNum" sz="quarter" idx="12"/>
          </p:nvPr>
        </p:nvSpPr>
        <p:spPr/>
        <p:txBody>
          <a:bodyPr/>
          <a:lstStyle>
            <a:lvl1pPr>
              <a:defRPr/>
            </a:lvl1pPr>
          </a:lstStyle>
          <a:p>
            <a:fld id="{F2602EAA-77E8-40D6-98B5-5AFF32DC6C87}" type="slidenum">
              <a:rPr lang="en-US"/>
              <a:pPr/>
              <a:t>‹#›</a:t>
            </a:fld>
            <a:endParaRPr lang="en-US"/>
          </a:p>
        </p:txBody>
      </p:sp>
    </p:spTree>
    <p:extLst>
      <p:ext uri="{BB962C8B-B14F-4D97-AF65-F5344CB8AC3E}">
        <p14:creationId xmlns:p14="http://schemas.microsoft.com/office/powerpoint/2010/main" val="3965637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869A59E-8793-41F1-A259-5F47A5649F0A}" type="datetime1">
              <a:rPr lang="en-US"/>
              <a:pPr/>
              <a:t>12/11/2015</a:t>
            </a:fld>
            <a:endParaRPr lang="en-US"/>
          </a:p>
        </p:txBody>
      </p:sp>
      <p:sp>
        <p:nvSpPr>
          <p:cNvPr id="4" name="Footer Placeholder 3"/>
          <p:cNvSpPr>
            <a:spLocks noGrp="1"/>
          </p:cNvSpPr>
          <p:nvPr>
            <p:ph type="ftr" sz="quarter" idx="11"/>
          </p:nvPr>
        </p:nvSpPr>
        <p:spPr/>
        <p:txBody>
          <a:bodyPr/>
          <a:lstStyle>
            <a:lvl1pPr>
              <a:defRPr/>
            </a:lvl1pPr>
          </a:lstStyle>
          <a:p>
            <a:r>
              <a:rPr lang="en-US"/>
              <a:t>copyright 2006 free template from brainybetty.com</a:t>
            </a:r>
          </a:p>
        </p:txBody>
      </p:sp>
      <p:sp>
        <p:nvSpPr>
          <p:cNvPr id="5" name="Slide Number Placeholder 4"/>
          <p:cNvSpPr>
            <a:spLocks noGrp="1"/>
          </p:cNvSpPr>
          <p:nvPr>
            <p:ph type="sldNum" sz="quarter" idx="12"/>
          </p:nvPr>
        </p:nvSpPr>
        <p:spPr/>
        <p:txBody>
          <a:bodyPr/>
          <a:lstStyle>
            <a:lvl1pPr>
              <a:defRPr/>
            </a:lvl1pPr>
          </a:lstStyle>
          <a:p>
            <a:fld id="{DC46C392-2CD5-418C-9C73-BE6082A6A436}" type="slidenum">
              <a:rPr lang="en-US"/>
              <a:pPr/>
              <a:t>‹#›</a:t>
            </a:fld>
            <a:endParaRPr lang="en-US"/>
          </a:p>
        </p:txBody>
      </p:sp>
    </p:spTree>
    <p:extLst>
      <p:ext uri="{BB962C8B-B14F-4D97-AF65-F5344CB8AC3E}">
        <p14:creationId xmlns:p14="http://schemas.microsoft.com/office/powerpoint/2010/main" val="1668184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14B90BCB-F02B-4F17-945F-290731C7B1CE}" type="datetime1">
              <a:rPr lang="en-US"/>
              <a:pPr/>
              <a:t>12/11/2015</a:t>
            </a:fld>
            <a:endParaRPr lang="en-US"/>
          </a:p>
        </p:txBody>
      </p:sp>
      <p:sp>
        <p:nvSpPr>
          <p:cNvPr id="3" name="Footer Placeholder 2"/>
          <p:cNvSpPr>
            <a:spLocks noGrp="1"/>
          </p:cNvSpPr>
          <p:nvPr>
            <p:ph type="ftr" sz="quarter" idx="11"/>
          </p:nvPr>
        </p:nvSpPr>
        <p:spPr/>
        <p:txBody>
          <a:bodyPr/>
          <a:lstStyle>
            <a:lvl1pPr>
              <a:defRPr/>
            </a:lvl1pPr>
          </a:lstStyle>
          <a:p>
            <a:r>
              <a:rPr lang="en-US"/>
              <a:t>copyright 2006 free template from brainybetty.com</a:t>
            </a:r>
          </a:p>
        </p:txBody>
      </p:sp>
      <p:sp>
        <p:nvSpPr>
          <p:cNvPr id="4" name="Slide Number Placeholder 3"/>
          <p:cNvSpPr>
            <a:spLocks noGrp="1"/>
          </p:cNvSpPr>
          <p:nvPr>
            <p:ph type="sldNum" sz="quarter" idx="12"/>
          </p:nvPr>
        </p:nvSpPr>
        <p:spPr/>
        <p:txBody>
          <a:bodyPr/>
          <a:lstStyle>
            <a:lvl1pPr>
              <a:defRPr/>
            </a:lvl1pPr>
          </a:lstStyle>
          <a:p>
            <a:fld id="{A6F2809A-984E-4224-88AB-ECCDA405F304}" type="slidenum">
              <a:rPr lang="en-US"/>
              <a:pPr/>
              <a:t>‹#›</a:t>
            </a:fld>
            <a:endParaRPr lang="en-US"/>
          </a:p>
        </p:txBody>
      </p:sp>
    </p:spTree>
    <p:extLst>
      <p:ext uri="{BB962C8B-B14F-4D97-AF65-F5344CB8AC3E}">
        <p14:creationId xmlns:p14="http://schemas.microsoft.com/office/powerpoint/2010/main" val="534463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C7FC0C0-5B50-4455-9036-EAE670C71E80}"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4A382608-CEE4-4642-8DE6-A4C3F66F688A}" type="slidenum">
              <a:rPr lang="en-US"/>
              <a:pPr/>
              <a:t>‹#›</a:t>
            </a:fld>
            <a:endParaRPr lang="en-US"/>
          </a:p>
        </p:txBody>
      </p:sp>
    </p:spTree>
    <p:extLst>
      <p:ext uri="{BB962C8B-B14F-4D97-AF65-F5344CB8AC3E}">
        <p14:creationId xmlns:p14="http://schemas.microsoft.com/office/powerpoint/2010/main" val="3487389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0F0F60B-485B-46B3-9614-AE15294885B8}"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4FC573C7-8F9C-4867-8ABB-F5A193BE15D2}" type="slidenum">
              <a:rPr lang="en-US"/>
              <a:pPr/>
              <a:t>‹#›</a:t>
            </a:fld>
            <a:endParaRPr lang="en-US"/>
          </a:p>
        </p:txBody>
      </p:sp>
    </p:spTree>
    <p:extLst>
      <p:ext uri="{BB962C8B-B14F-4D97-AF65-F5344CB8AC3E}">
        <p14:creationId xmlns:p14="http://schemas.microsoft.com/office/powerpoint/2010/main" val="1295479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FF626136-C8F0-4651-A97C-18CA201D0CA2}" type="datetime1">
              <a:rPr lang="en-US"/>
              <a:pPr/>
              <a:t>12/11/2015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r>
              <a:rPr lang="en-US"/>
              <a:t>copyright 2006 free template from brainybetty.com</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19F28A60-A541-4746-81C0-2B9E07446E8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defRPr>
      </a:lvl2pPr>
      <a:lvl3pPr algn="ctr" rtl="0" eaLnBrk="1" fontAlgn="base" hangingPunct="1">
        <a:spcBef>
          <a:spcPct val="0"/>
        </a:spcBef>
        <a:spcAft>
          <a:spcPct val="0"/>
        </a:spcAft>
        <a:defRPr sz="4400">
          <a:solidFill>
            <a:schemeClr val="tx1"/>
          </a:solidFill>
          <a:latin typeface="Arial" charset="0"/>
        </a:defRPr>
      </a:lvl3pPr>
      <a:lvl4pPr algn="ctr" rtl="0" eaLnBrk="1" fontAlgn="base" hangingPunct="1">
        <a:spcBef>
          <a:spcPct val="0"/>
        </a:spcBef>
        <a:spcAft>
          <a:spcPct val="0"/>
        </a:spcAft>
        <a:defRPr sz="4400">
          <a:solidFill>
            <a:schemeClr val="tx1"/>
          </a:solidFill>
          <a:latin typeface="Arial" charset="0"/>
        </a:defRPr>
      </a:lvl4pPr>
      <a:lvl5pPr algn="ctr" rtl="0" eaLnBrk="1" fontAlgn="base" hangingPunct="1">
        <a:spcBef>
          <a:spcPct val="0"/>
        </a:spcBef>
        <a:spcAft>
          <a:spcPct val="0"/>
        </a:spcAft>
        <a:defRPr sz="4400">
          <a:solidFill>
            <a:schemeClr val="tx1"/>
          </a:solidFill>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endParaRPr lang="en-US"/>
          </a:p>
        </p:txBody>
      </p:sp>
      <p:sp>
        <p:nvSpPr>
          <p:cNvPr id="2051" name="Rectangle 3"/>
          <p:cNvSpPr>
            <a:spLocks noGrp="1" noChangeArrowheads="1"/>
          </p:cNvSpPr>
          <p:nvPr>
            <p:ph type="subTitle" idx="1"/>
          </p:nvPr>
        </p:nvSpPr>
        <p:spPr/>
        <p:txBody>
          <a:bodyPr/>
          <a:lstStyle/>
          <a:p>
            <a:endParaRPr lang="en-US"/>
          </a:p>
        </p:txBody>
      </p:sp>
      <p:sp>
        <p:nvSpPr>
          <p:cNvPr id="4" name="TextBox 3"/>
          <p:cNvSpPr txBox="1"/>
          <p:nvPr/>
        </p:nvSpPr>
        <p:spPr>
          <a:xfrm>
            <a:off x="4495800" y="381000"/>
            <a:ext cx="3004349" cy="954107"/>
          </a:xfrm>
          <a:prstGeom prst="rect">
            <a:avLst/>
          </a:prstGeom>
          <a:noFill/>
        </p:spPr>
        <p:txBody>
          <a:bodyPr wrap="none" rtlCol="1">
            <a:spAutoFit/>
          </a:bodyPr>
          <a:lstStyle/>
          <a:p>
            <a:pPr algn="ctr"/>
            <a:r>
              <a:rPr lang="en-US" sz="2800" dirty="0" smtClean="0"/>
              <a:t>irppt.com</a:t>
            </a:r>
          </a:p>
          <a:p>
            <a:pPr algn="ctr"/>
            <a:r>
              <a:rPr lang="fa-IR" sz="2800" dirty="0" smtClean="0"/>
              <a:t>مرکز پاورپوینت مادسیج</a:t>
            </a:r>
            <a:endParaRPr lang="fa-IR"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332B89-7E3C-4AB2-93EE-7864D4A6F407}" type="datetime1">
              <a:rPr lang="en-US"/>
              <a:pPr/>
              <a:t>12/11/2015</a:t>
            </a:fld>
            <a:endParaRPr lang="en-US"/>
          </a:p>
        </p:txBody>
      </p:sp>
      <p:sp>
        <p:nvSpPr>
          <p:cNvPr id="5" name="Footer Placeholder 4"/>
          <p:cNvSpPr>
            <a:spLocks noGrp="1"/>
          </p:cNvSpPr>
          <p:nvPr>
            <p:ph type="ftr" sz="quarter" idx="11"/>
          </p:nvPr>
        </p:nvSpPr>
        <p:spPr/>
        <p:txBody>
          <a:bodyPr/>
          <a:lstStyle/>
          <a:p>
            <a:r>
              <a:rPr lang="en-US"/>
              <a:t>copyright 2006 free template from brainybetty.com</a:t>
            </a:r>
          </a:p>
        </p:txBody>
      </p:sp>
      <p:sp>
        <p:nvSpPr>
          <p:cNvPr id="6" name="Slide Number Placeholder 5"/>
          <p:cNvSpPr>
            <a:spLocks noGrp="1"/>
          </p:cNvSpPr>
          <p:nvPr>
            <p:ph type="sldNum" sz="quarter" idx="12"/>
          </p:nvPr>
        </p:nvSpPr>
        <p:spPr/>
        <p:txBody>
          <a:bodyPr/>
          <a:lstStyle/>
          <a:p>
            <a:fld id="{86B0D6C2-EA4B-4DA4-9291-345C51E98737}" type="slidenum">
              <a:rPr lang="en-US"/>
              <a:pPr/>
              <a:t>2</a:t>
            </a:fld>
            <a:endParaRPr lang="en-US"/>
          </a:p>
        </p:txBody>
      </p:sp>
      <p:sp>
        <p:nvSpPr>
          <p:cNvPr id="5122" name="Rectangle 2"/>
          <p:cNvSpPr>
            <a:spLocks noGrp="1" noChangeArrowheads="1"/>
          </p:cNvSpPr>
          <p:nvPr>
            <p:ph type="title"/>
          </p:nvPr>
        </p:nvSpPr>
        <p:spPr/>
        <p:txBody>
          <a:bodyPr/>
          <a:lstStyle/>
          <a:p>
            <a:endParaRPr lang="en-US"/>
          </a:p>
        </p:txBody>
      </p:sp>
      <p:sp>
        <p:nvSpPr>
          <p:cNvPr id="5123" name="Rectangle 3"/>
          <p:cNvSpPr>
            <a:spLocks noGrp="1" noChangeArrowheads="1"/>
          </p:cNvSpPr>
          <p:nvPr>
            <p:ph type="body"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Chart 2"/>
          <p:cNvGraphicFramePr>
            <a:graphicFrameLocks/>
          </p:cNvGraphicFramePr>
          <p:nvPr/>
        </p:nvGraphicFramePr>
        <p:xfrm>
          <a:off x="457200" y="660400"/>
          <a:ext cx="8420100" cy="5613400"/>
        </p:xfrm>
        <a:graphic>
          <a:graphicData uri="http://schemas.openxmlformats.org/presentationml/2006/ole">
            <mc:AlternateContent xmlns:mc="http://schemas.openxmlformats.org/markup-compatibility/2006">
              <mc:Choice xmlns:v="urn:schemas-microsoft-com:vml" Requires="v">
                <p:oleObj spid="_x0000_s6146" r:id="rId4" imgW="8417880" imgH="5613952" progId="Excel.Chart.8">
                  <p:embed/>
                </p:oleObj>
              </mc:Choice>
              <mc:Fallback>
                <p:oleObj r:id="rId4" imgW="8417880" imgH="5613952"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660400"/>
                        <a:ext cx="84201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093349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txBox="1">
            <a:spLocks noChangeArrowheads="1"/>
          </p:cNvSpPr>
          <p:nvPr/>
        </p:nvSpPr>
        <p:spPr bwMode="auto">
          <a:xfrm>
            <a:off x="2133600" y="1371600"/>
            <a:ext cx="4953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buClr>
                <a:srgbClr val="404040"/>
              </a:buClr>
              <a:buFont typeface="Wingdings" panose="05000000000000000000" pitchFamily="2" charset="2"/>
              <a:buChar char=""/>
            </a:pPr>
            <a:r>
              <a:rPr lang="en-GB" altLang="en-US" sz="2800"/>
              <a:t>Bullet points are like this </a:t>
            </a:r>
          </a:p>
          <a:p>
            <a:pPr eaLnBrk="1" hangingPunct="1">
              <a:buFontTx/>
              <a:buNone/>
            </a:pPr>
            <a:r>
              <a:rPr lang="en-GB" altLang="en-US" sz="2800"/>
              <a:t>   Text and lines are like this</a:t>
            </a:r>
          </a:p>
          <a:p>
            <a:pPr eaLnBrk="1" hangingPunct="1">
              <a:buFontTx/>
              <a:buNone/>
            </a:pPr>
            <a:r>
              <a:rPr lang="en-GB" altLang="en-US" sz="2800">
                <a:solidFill>
                  <a:schemeClr val="hlink"/>
                </a:solidFill>
              </a:rPr>
              <a:t>   </a:t>
            </a:r>
            <a:r>
              <a:rPr lang="en-GB" altLang="en-US" sz="2800" u="sng">
                <a:solidFill>
                  <a:schemeClr val="hlink"/>
                </a:solidFill>
              </a:rPr>
              <a:t>Hyperlinks like this</a:t>
            </a:r>
          </a:p>
          <a:p>
            <a:pPr eaLnBrk="1" hangingPunct="1">
              <a:buFontTx/>
              <a:buNone/>
            </a:pPr>
            <a:r>
              <a:rPr lang="en-GB" altLang="en-US" sz="2800">
                <a:solidFill>
                  <a:schemeClr val="folHlink"/>
                </a:solidFill>
              </a:rPr>
              <a:t>   </a:t>
            </a:r>
            <a:r>
              <a:rPr lang="en-GB" altLang="en-US" sz="2800" u="sng">
                <a:solidFill>
                  <a:schemeClr val="folHlink"/>
                </a:solidFill>
              </a:rPr>
              <a:t>Visited hyperlinks like this</a:t>
            </a:r>
            <a:endParaRPr lang="en-US" altLang="en-US" sz="2800" u="sng">
              <a:solidFill>
                <a:schemeClr val="folHlink"/>
              </a:solidFill>
            </a:endParaRPr>
          </a:p>
        </p:txBody>
      </p:sp>
      <p:sp>
        <p:nvSpPr>
          <p:cNvPr id="16387" name="Rectangle 16"/>
          <p:cNvSpPr>
            <a:spLocks noChangeArrowheads="1"/>
          </p:cNvSpPr>
          <p:nvPr/>
        </p:nvSpPr>
        <p:spPr bwMode="auto">
          <a:xfrm>
            <a:off x="3048000" y="3913188"/>
            <a:ext cx="3429000" cy="1728787"/>
          </a:xfrm>
          <a:prstGeom prst="rect">
            <a:avLst/>
          </a:prstGeom>
          <a:solidFill>
            <a:schemeClr val="accent1">
              <a:alpha val="38039"/>
            </a:schemeClr>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GB" altLang="en-US" sz="1800"/>
              <a:t>Text box</a:t>
            </a:r>
          </a:p>
        </p:txBody>
      </p:sp>
      <p:sp>
        <p:nvSpPr>
          <p:cNvPr id="16388" name="Rectangle 45"/>
          <p:cNvSpPr>
            <a:spLocks noChangeArrowheads="1"/>
          </p:cNvSpPr>
          <p:nvPr/>
        </p:nvSpPr>
        <p:spPr bwMode="auto">
          <a:xfrm>
            <a:off x="3200400" y="5791200"/>
            <a:ext cx="3148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800" b="1"/>
              <a:t>PowerPoint</a:t>
            </a:r>
            <a:r>
              <a:rPr lang="en-US" altLang="en-US" sz="2800"/>
              <a:t> styles</a:t>
            </a:r>
            <a:endParaRPr lang="en-US" altLang="en-US" sz="1800"/>
          </a:p>
        </p:txBody>
      </p:sp>
    </p:spTree>
    <p:extLst>
      <p:ext uri="{BB962C8B-B14F-4D97-AF65-F5344CB8AC3E}">
        <p14:creationId xmlns:p14="http://schemas.microsoft.com/office/powerpoint/2010/main" val="15865648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539750" y="274638"/>
            <a:ext cx="8208963" cy="6323012"/>
          </a:xfrm>
          <a:prstGeom prst="rect">
            <a:avLst/>
          </a:prstGeom>
          <a:solidFill>
            <a:srgbClr val="F2FDF7">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5"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6"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8437"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8438"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8439"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8440"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8441"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173376600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freeppt1 (66)">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freeppt1 (66)</Template>
  <TotalTime>10</TotalTime>
  <Words>201</Words>
  <Application>Microsoft Office PowerPoint</Application>
  <PresentationFormat>On-screen Show (4:3)</PresentationFormat>
  <Paragraphs>25</Paragraphs>
  <Slides>5</Slides>
  <Notes>3</Notes>
  <HiddenSlides>0</HiddenSlides>
  <MMClips>0</MMClips>
  <ScaleCrop>false</ScaleCrop>
  <HeadingPairs>
    <vt:vector size="8" baseType="variant">
      <vt:variant>
        <vt:lpstr>Fonts Used</vt:lpstr>
      </vt:variant>
      <vt:variant>
        <vt:i4>1</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8" baseType="lpstr">
      <vt:lpstr>Arial</vt:lpstr>
      <vt:lpstr>freeppt1 (66)</vt:lpstr>
      <vt:lpstr>Microsoft Excel Chart</vt:lpstr>
      <vt:lpstr>PowerPoint Presentation</vt:lpstr>
      <vt:lpstr>PowerPoint Presentation</vt:lpstr>
      <vt:lpstr>PowerPoint Presentation</vt:lpstr>
      <vt:lpstr>PowerPoint Presentation</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Nasrin</dc:creator>
  <cp:lastModifiedBy>Nasrin</cp:lastModifiedBy>
  <cp:revision>1</cp:revision>
  <dcterms:created xsi:type="dcterms:W3CDTF">2015-12-11T07:14:31Z</dcterms:created>
  <dcterms:modified xsi:type="dcterms:W3CDTF">2015-12-11T07:25:24Z</dcterms:modified>
</cp:coreProperties>
</file>