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10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6E7B372-02B3-4AB3-B4E4-0BFBB8F43F67}" type="slidenum">
              <a:rPr lang="en-US"/>
              <a:pPr/>
              <a:t>‹#›</a:t>
            </a:fld>
            <a:endParaRPr lang="en-US"/>
          </a:p>
        </p:txBody>
      </p:sp>
    </p:spTree>
    <p:extLst>
      <p:ext uri="{BB962C8B-B14F-4D97-AF65-F5344CB8AC3E}">
        <p14:creationId xmlns:p14="http://schemas.microsoft.com/office/powerpoint/2010/main" val="385039655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71030C2-3B14-4EAE-A630-A05324FDFECB}" type="slidenum">
              <a:rPr lang="en-US" altLang="en-US"/>
              <a:pPr>
                <a:spcBef>
                  <a:spcPct val="0"/>
                </a:spcBef>
              </a:pPr>
              <a:t>3</a:t>
            </a:fld>
            <a:endParaRPr lang="en-US"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345018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90A3971-50F1-4F10-B75C-98C3782354A3}" type="slidenum">
              <a:rPr lang="en-US" altLang="en-US"/>
              <a:pPr>
                <a:spcBef>
                  <a:spcPct val="0"/>
                </a:spcBef>
              </a:pPr>
              <a:t>4</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902441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anose="020B0604020202020204" pitchFamily="34" charset="0"/>
            </a:endParaRPr>
          </a:p>
        </p:txBody>
      </p:sp>
    </p:spTree>
    <p:extLst>
      <p:ext uri="{BB962C8B-B14F-4D97-AF65-F5344CB8AC3E}">
        <p14:creationId xmlns:p14="http://schemas.microsoft.com/office/powerpoint/2010/main" val="4021764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130425"/>
            <a:ext cx="7772400" cy="1470025"/>
          </a:xfr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p:txBody>
          <a:bodyPr/>
          <a:lstStyle>
            <a:lvl1pPr>
              <a:defRPr/>
            </a:lvl1pPr>
          </a:lstStyle>
          <a:p>
            <a:fld id="{CC9AE9D8-B544-45D0-916E-8CD85CE6F7F7}" type="datetime1">
              <a:rPr lang="en-US"/>
              <a:pPr/>
              <a:t>12/11/2015</a:t>
            </a:fld>
            <a:endParaRPr lang="en-US"/>
          </a:p>
        </p:txBody>
      </p:sp>
      <p:sp>
        <p:nvSpPr>
          <p:cNvPr id="3077" name="Rectangle 5"/>
          <p:cNvSpPr>
            <a:spLocks noGrp="1" noChangeArrowheads="1"/>
          </p:cNvSpPr>
          <p:nvPr>
            <p:ph type="ftr" sz="quarter" idx="3"/>
          </p:nvPr>
        </p:nvSpPr>
        <p:spPr/>
        <p:txBody>
          <a:bodyPr/>
          <a:lstStyle>
            <a:lvl1pPr>
              <a:defRPr/>
            </a:lvl1pPr>
          </a:lstStyle>
          <a:p>
            <a:r>
              <a:rPr lang="en-US"/>
              <a:t>copyright 2006 free template from brainybetty.com</a:t>
            </a:r>
          </a:p>
        </p:txBody>
      </p:sp>
      <p:sp>
        <p:nvSpPr>
          <p:cNvPr id="3078" name="Rectangle 6"/>
          <p:cNvSpPr>
            <a:spLocks noGrp="1" noChangeArrowheads="1"/>
          </p:cNvSpPr>
          <p:nvPr>
            <p:ph type="sldNum" sz="quarter" idx="4"/>
          </p:nvPr>
        </p:nvSpPr>
        <p:spPr/>
        <p:txBody>
          <a:bodyPr/>
          <a:lstStyle>
            <a:lvl1pPr>
              <a:defRPr/>
            </a:lvl1pPr>
          </a:lstStyle>
          <a:p>
            <a:fld id="{373E65BB-C8E5-43A7-A591-069402C72FE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27B7188-732E-4952-86EC-0D18B219D603}"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35588D8A-C7D6-47CE-9718-D0BDEED824F0}" type="slidenum">
              <a:rPr lang="en-US"/>
              <a:pPr/>
              <a:t>‹#›</a:t>
            </a:fld>
            <a:endParaRPr lang="en-US"/>
          </a:p>
        </p:txBody>
      </p:sp>
    </p:spTree>
    <p:extLst>
      <p:ext uri="{BB962C8B-B14F-4D97-AF65-F5344CB8AC3E}">
        <p14:creationId xmlns:p14="http://schemas.microsoft.com/office/powerpoint/2010/main" val="2078230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389715C-8370-415B-B559-9AE42C5C85A9}"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9914C8E1-A491-4EE5-8389-012DAF306482}" type="slidenum">
              <a:rPr lang="en-US"/>
              <a:pPr/>
              <a:t>‹#›</a:t>
            </a:fld>
            <a:endParaRPr lang="en-US"/>
          </a:p>
        </p:txBody>
      </p:sp>
    </p:spTree>
    <p:extLst>
      <p:ext uri="{BB962C8B-B14F-4D97-AF65-F5344CB8AC3E}">
        <p14:creationId xmlns:p14="http://schemas.microsoft.com/office/powerpoint/2010/main" val="2009952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CE491B-798B-4E65-8287-FF77FC5855D1}"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11D89A1B-516B-4482-BAA4-035259B2DD4E}" type="slidenum">
              <a:rPr lang="en-US"/>
              <a:pPr/>
              <a:t>‹#›</a:t>
            </a:fld>
            <a:endParaRPr lang="en-US"/>
          </a:p>
        </p:txBody>
      </p:sp>
    </p:spTree>
    <p:extLst>
      <p:ext uri="{BB962C8B-B14F-4D97-AF65-F5344CB8AC3E}">
        <p14:creationId xmlns:p14="http://schemas.microsoft.com/office/powerpoint/2010/main" val="503855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C953EC29-2D9E-4FF9-91A8-339ED4C45C46}"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DF87487D-057D-41E3-84D8-4815C549821A}" type="slidenum">
              <a:rPr lang="en-US"/>
              <a:pPr/>
              <a:t>‹#›</a:t>
            </a:fld>
            <a:endParaRPr lang="en-US"/>
          </a:p>
        </p:txBody>
      </p:sp>
    </p:spTree>
    <p:extLst>
      <p:ext uri="{BB962C8B-B14F-4D97-AF65-F5344CB8AC3E}">
        <p14:creationId xmlns:p14="http://schemas.microsoft.com/office/powerpoint/2010/main" val="4165166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A89F62F-CE76-4464-A89F-F4B97AB3B9F0}" type="datetime1">
              <a:rPr lang="en-US"/>
              <a:pPr/>
              <a:t>12/11/2015</a:t>
            </a:fld>
            <a:endParaRPr lang="en-US"/>
          </a:p>
        </p:txBody>
      </p:sp>
      <p:sp>
        <p:nvSpPr>
          <p:cNvPr id="6" name="Footer Placeholder 5"/>
          <p:cNvSpPr>
            <a:spLocks noGrp="1"/>
          </p:cNvSpPr>
          <p:nvPr>
            <p:ph type="ftr" sz="quarter" idx="11"/>
          </p:nvPr>
        </p:nvSpPr>
        <p:spPr/>
        <p:txBody>
          <a:bodyPr/>
          <a:lstStyle>
            <a:lvl1pPr>
              <a:defRPr/>
            </a:lvl1pPr>
          </a:lstStyle>
          <a:p>
            <a:r>
              <a:rPr lang="en-US"/>
              <a:t>copyright 2006 free template from brainybetty.com</a:t>
            </a:r>
          </a:p>
        </p:txBody>
      </p:sp>
      <p:sp>
        <p:nvSpPr>
          <p:cNvPr id="7" name="Slide Number Placeholder 6"/>
          <p:cNvSpPr>
            <a:spLocks noGrp="1"/>
          </p:cNvSpPr>
          <p:nvPr>
            <p:ph type="sldNum" sz="quarter" idx="12"/>
          </p:nvPr>
        </p:nvSpPr>
        <p:spPr/>
        <p:txBody>
          <a:bodyPr/>
          <a:lstStyle>
            <a:lvl1pPr>
              <a:defRPr/>
            </a:lvl1pPr>
          </a:lstStyle>
          <a:p>
            <a:fld id="{C59E57B7-0ECB-4219-99DB-A2C4C18A9C56}" type="slidenum">
              <a:rPr lang="en-US"/>
              <a:pPr/>
              <a:t>‹#›</a:t>
            </a:fld>
            <a:endParaRPr lang="en-US"/>
          </a:p>
        </p:txBody>
      </p:sp>
    </p:spTree>
    <p:extLst>
      <p:ext uri="{BB962C8B-B14F-4D97-AF65-F5344CB8AC3E}">
        <p14:creationId xmlns:p14="http://schemas.microsoft.com/office/powerpoint/2010/main" val="164222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78AA852-F4DD-434C-9C75-2DCCB893ACE1}" type="datetime1">
              <a:rPr lang="en-US"/>
              <a:pPr/>
              <a:t>12/11/2015</a:t>
            </a:fld>
            <a:endParaRPr lang="en-US"/>
          </a:p>
        </p:txBody>
      </p:sp>
      <p:sp>
        <p:nvSpPr>
          <p:cNvPr id="8" name="Footer Placeholder 7"/>
          <p:cNvSpPr>
            <a:spLocks noGrp="1"/>
          </p:cNvSpPr>
          <p:nvPr>
            <p:ph type="ftr" sz="quarter" idx="11"/>
          </p:nvPr>
        </p:nvSpPr>
        <p:spPr/>
        <p:txBody>
          <a:bodyPr/>
          <a:lstStyle>
            <a:lvl1pPr>
              <a:defRPr/>
            </a:lvl1pPr>
          </a:lstStyle>
          <a:p>
            <a:r>
              <a:rPr lang="en-US"/>
              <a:t>copyright 2006 free template from brainybetty.com</a:t>
            </a:r>
          </a:p>
        </p:txBody>
      </p:sp>
      <p:sp>
        <p:nvSpPr>
          <p:cNvPr id="9" name="Slide Number Placeholder 8"/>
          <p:cNvSpPr>
            <a:spLocks noGrp="1"/>
          </p:cNvSpPr>
          <p:nvPr>
            <p:ph type="sldNum" sz="quarter" idx="12"/>
          </p:nvPr>
        </p:nvSpPr>
        <p:spPr/>
        <p:txBody>
          <a:bodyPr/>
          <a:lstStyle>
            <a:lvl1pPr>
              <a:defRPr/>
            </a:lvl1pPr>
          </a:lstStyle>
          <a:p>
            <a:fld id="{66098D47-9559-47C0-A3BB-F64C5C6BAF94}" type="slidenum">
              <a:rPr lang="en-US"/>
              <a:pPr/>
              <a:t>‹#›</a:t>
            </a:fld>
            <a:endParaRPr lang="en-US"/>
          </a:p>
        </p:txBody>
      </p:sp>
    </p:spTree>
    <p:extLst>
      <p:ext uri="{BB962C8B-B14F-4D97-AF65-F5344CB8AC3E}">
        <p14:creationId xmlns:p14="http://schemas.microsoft.com/office/powerpoint/2010/main" val="2684244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D0878B8D-FE7F-49B5-A980-869A704D9D95}" type="datetime1">
              <a:rPr lang="en-US"/>
              <a:pPr/>
              <a:t>12/11/2015</a:t>
            </a:fld>
            <a:endParaRPr lang="en-US"/>
          </a:p>
        </p:txBody>
      </p:sp>
      <p:sp>
        <p:nvSpPr>
          <p:cNvPr id="4" name="Footer Placeholder 3"/>
          <p:cNvSpPr>
            <a:spLocks noGrp="1"/>
          </p:cNvSpPr>
          <p:nvPr>
            <p:ph type="ftr" sz="quarter" idx="11"/>
          </p:nvPr>
        </p:nvSpPr>
        <p:spPr/>
        <p:txBody>
          <a:bodyPr/>
          <a:lstStyle>
            <a:lvl1pPr>
              <a:defRPr/>
            </a:lvl1pPr>
          </a:lstStyle>
          <a:p>
            <a:r>
              <a:rPr lang="en-US"/>
              <a:t>copyright 2006 free template from brainybetty.com</a:t>
            </a:r>
          </a:p>
        </p:txBody>
      </p:sp>
      <p:sp>
        <p:nvSpPr>
          <p:cNvPr id="5" name="Slide Number Placeholder 4"/>
          <p:cNvSpPr>
            <a:spLocks noGrp="1"/>
          </p:cNvSpPr>
          <p:nvPr>
            <p:ph type="sldNum" sz="quarter" idx="12"/>
          </p:nvPr>
        </p:nvSpPr>
        <p:spPr/>
        <p:txBody>
          <a:bodyPr/>
          <a:lstStyle>
            <a:lvl1pPr>
              <a:defRPr/>
            </a:lvl1pPr>
          </a:lstStyle>
          <a:p>
            <a:fld id="{3594CA7E-9605-485C-92D4-17B73119A789}" type="slidenum">
              <a:rPr lang="en-US"/>
              <a:pPr/>
              <a:t>‹#›</a:t>
            </a:fld>
            <a:endParaRPr lang="en-US"/>
          </a:p>
        </p:txBody>
      </p:sp>
    </p:spTree>
    <p:extLst>
      <p:ext uri="{BB962C8B-B14F-4D97-AF65-F5344CB8AC3E}">
        <p14:creationId xmlns:p14="http://schemas.microsoft.com/office/powerpoint/2010/main" val="2939243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A40FA2D0-DA77-473D-8863-79FFDD6F54D9}" type="datetime1">
              <a:rPr lang="en-US"/>
              <a:pPr/>
              <a:t>12/11/2015</a:t>
            </a:fld>
            <a:endParaRPr lang="en-US"/>
          </a:p>
        </p:txBody>
      </p:sp>
      <p:sp>
        <p:nvSpPr>
          <p:cNvPr id="3" name="Footer Placeholder 2"/>
          <p:cNvSpPr>
            <a:spLocks noGrp="1"/>
          </p:cNvSpPr>
          <p:nvPr>
            <p:ph type="ftr" sz="quarter" idx="11"/>
          </p:nvPr>
        </p:nvSpPr>
        <p:spPr/>
        <p:txBody>
          <a:bodyPr/>
          <a:lstStyle>
            <a:lvl1pPr>
              <a:defRPr/>
            </a:lvl1pPr>
          </a:lstStyle>
          <a:p>
            <a:r>
              <a:rPr lang="en-US"/>
              <a:t>copyright 2006 free template from brainybetty.com</a:t>
            </a:r>
          </a:p>
        </p:txBody>
      </p:sp>
      <p:sp>
        <p:nvSpPr>
          <p:cNvPr id="4" name="Slide Number Placeholder 3"/>
          <p:cNvSpPr>
            <a:spLocks noGrp="1"/>
          </p:cNvSpPr>
          <p:nvPr>
            <p:ph type="sldNum" sz="quarter" idx="12"/>
          </p:nvPr>
        </p:nvSpPr>
        <p:spPr/>
        <p:txBody>
          <a:bodyPr/>
          <a:lstStyle>
            <a:lvl1pPr>
              <a:defRPr/>
            </a:lvl1pPr>
          </a:lstStyle>
          <a:p>
            <a:fld id="{F98D0954-CDD7-4DB7-968F-9C455C81DD3C}" type="slidenum">
              <a:rPr lang="en-US"/>
              <a:pPr/>
              <a:t>‹#›</a:t>
            </a:fld>
            <a:endParaRPr lang="en-US"/>
          </a:p>
        </p:txBody>
      </p:sp>
    </p:spTree>
    <p:extLst>
      <p:ext uri="{BB962C8B-B14F-4D97-AF65-F5344CB8AC3E}">
        <p14:creationId xmlns:p14="http://schemas.microsoft.com/office/powerpoint/2010/main" val="2391919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192ECEA-103C-4491-93BF-82EB7E3AC547}" type="datetime1">
              <a:rPr lang="en-US"/>
              <a:pPr/>
              <a:t>12/11/2015</a:t>
            </a:fld>
            <a:endParaRPr lang="en-US"/>
          </a:p>
        </p:txBody>
      </p:sp>
      <p:sp>
        <p:nvSpPr>
          <p:cNvPr id="6" name="Footer Placeholder 5"/>
          <p:cNvSpPr>
            <a:spLocks noGrp="1"/>
          </p:cNvSpPr>
          <p:nvPr>
            <p:ph type="ftr" sz="quarter" idx="11"/>
          </p:nvPr>
        </p:nvSpPr>
        <p:spPr/>
        <p:txBody>
          <a:bodyPr/>
          <a:lstStyle>
            <a:lvl1pPr>
              <a:defRPr/>
            </a:lvl1pPr>
          </a:lstStyle>
          <a:p>
            <a:r>
              <a:rPr lang="en-US"/>
              <a:t>copyright 2006 free template from brainybetty.com</a:t>
            </a:r>
          </a:p>
        </p:txBody>
      </p:sp>
      <p:sp>
        <p:nvSpPr>
          <p:cNvPr id="7" name="Slide Number Placeholder 6"/>
          <p:cNvSpPr>
            <a:spLocks noGrp="1"/>
          </p:cNvSpPr>
          <p:nvPr>
            <p:ph type="sldNum" sz="quarter" idx="12"/>
          </p:nvPr>
        </p:nvSpPr>
        <p:spPr/>
        <p:txBody>
          <a:bodyPr/>
          <a:lstStyle>
            <a:lvl1pPr>
              <a:defRPr/>
            </a:lvl1pPr>
          </a:lstStyle>
          <a:p>
            <a:fld id="{A59057F8-FFD0-42E2-B9F6-4FDF1845929F}" type="slidenum">
              <a:rPr lang="en-US"/>
              <a:pPr/>
              <a:t>‹#›</a:t>
            </a:fld>
            <a:endParaRPr lang="en-US"/>
          </a:p>
        </p:txBody>
      </p:sp>
    </p:spTree>
    <p:extLst>
      <p:ext uri="{BB962C8B-B14F-4D97-AF65-F5344CB8AC3E}">
        <p14:creationId xmlns:p14="http://schemas.microsoft.com/office/powerpoint/2010/main" val="548709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2FF2FB0-F64C-420A-8947-8A1956ED067D}" type="datetime1">
              <a:rPr lang="en-US"/>
              <a:pPr/>
              <a:t>12/11/2015</a:t>
            </a:fld>
            <a:endParaRPr lang="en-US"/>
          </a:p>
        </p:txBody>
      </p:sp>
      <p:sp>
        <p:nvSpPr>
          <p:cNvPr id="6" name="Footer Placeholder 5"/>
          <p:cNvSpPr>
            <a:spLocks noGrp="1"/>
          </p:cNvSpPr>
          <p:nvPr>
            <p:ph type="ftr" sz="quarter" idx="11"/>
          </p:nvPr>
        </p:nvSpPr>
        <p:spPr/>
        <p:txBody>
          <a:bodyPr/>
          <a:lstStyle>
            <a:lvl1pPr>
              <a:defRPr/>
            </a:lvl1pPr>
          </a:lstStyle>
          <a:p>
            <a:r>
              <a:rPr lang="en-US"/>
              <a:t>copyright 2006 free template from brainybetty.com</a:t>
            </a:r>
          </a:p>
        </p:txBody>
      </p:sp>
      <p:sp>
        <p:nvSpPr>
          <p:cNvPr id="7" name="Slide Number Placeholder 6"/>
          <p:cNvSpPr>
            <a:spLocks noGrp="1"/>
          </p:cNvSpPr>
          <p:nvPr>
            <p:ph type="sldNum" sz="quarter" idx="12"/>
          </p:nvPr>
        </p:nvSpPr>
        <p:spPr/>
        <p:txBody>
          <a:bodyPr/>
          <a:lstStyle>
            <a:lvl1pPr>
              <a:defRPr/>
            </a:lvl1pPr>
          </a:lstStyle>
          <a:p>
            <a:fld id="{7BFCEBC3-8F20-42FA-A139-D31308CEF833}" type="slidenum">
              <a:rPr lang="en-US"/>
              <a:pPr/>
              <a:t>‹#›</a:t>
            </a:fld>
            <a:endParaRPr lang="en-US"/>
          </a:p>
        </p:txBody>
      </p:sp>
    </p:spTree>
    <p:extLst>
      <p:ext uri="{BB962C8B-B14F-4D97-AF65-F5344CB8AC3E}">
        <p14:creationId xmlns:p14="http://schemas.microsoft.com/office/powerpoint/2010/main" val="16970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F407C9EA-F2A0-4C72-B099-B7D89635E9FF}" type="datetime1">
              <a:rPr lang="en-US"/>
              <a:pPr/>
              <a:t>12/11/2015</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r>
              <a:rPr lang="en-US"/>
              <a:t>copyright 2006 free template from brainybetty.com</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81921728-5C0D-4BDD-9E5C-4CF30E5C167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defRPr>
      </a:lvl2pPr>
      <a:lvl3pPr algn="ctr" rtl="0" eaLnBrk="1" fontAlgn="base" hangingPunct="1">
        <a:spcBef>
          <a:spcPct val="0"/>
        </a:spcBef>
        <a:spcAft>
          <a:spcPct val="0"/>
        </a:spcAft>
        <a:defRPr sz="4400">
          <a:solidFill>
            <a:schemeClr val="tx1"/>
          </a:solidFill>
          <a:latin typeface="Arial" charset="0"/>
        </a:defRPr>
      </a:lvl3pPr>
      <a:lvl4pPr algn="ctr" rtl="0" eaLnBrk="1" fontAlgn="base" hangingPunct="1">
        <a:spcBef>
          <a:spcPct val="0"/>
        </a:spcBef>
        <a:spcAft>
          <a:spcPct val="0"/>
        </a:spcAft>
        <a:defRPr sz="4400">
          <a:solidFill>
            <a:schemeClr val="tx1"/>
          </a:solidFill>
          <a:latin typeface="Arial" charset="0"/>
        </a:defRPr>
      </a:lvl4pPr>
      <a:lvl5pPr algn="ctr" rtl="0" eaLnBrk="1" fontAlgn="base" hangingPunct="1">
        <a:spcBef>
          <a:spcPct val="0"/>
        </a:spcBef>
        <a:spcAft>
          <a:spcPct val="0"/>
        </a:spcAft>
        <a:defRPr sz="4400">
          <a:solidFill>
            <a:schemeClr val="tx1"/>
          </a:solidFill>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endParaRPr lang="en-US"/>
          </a:p>
        </p:txBody>
      </p:sp>
      <p:sp>
        <p:nvSpPr>
          <p:cNvPr id="2051" name="Rectangle 3"/>
          <p:cNvSpPr>
            <a:spLocks noGrp="1" noChangeArrowheads="1"/>
          </p:cNvSpPr>
          <p:nvPr>
            <p:ph type="subTitle" idx="1"/>
          </p:nvPr>
        </p:nvSpPr>
        <p:spPr/>
        <p:txBody>
          <a:bodyPr/>
          <a:lstStyle/>
          <a:p>
            <a:endParaRPr lang="en-US"/>
          </a:p>
        </p:txBody>
      </p:sp>
      <p:sp>
        <p:nvSpPr>
          <p:cNvPr id="4" name="TextBox 3"/>
          <p:cNvSpPr txBox="1"/>
          <p:nvPr/>
        </p:nvSpPr>
        <p:spPr>
          <a:xfrm>
            <a:off x="5105400" y="381000"/>
            <a:ext cx="3004349" cy="954107"/>
          </a:xfrm>
          <a:prstGeom prst="rect">
            <a:avLst/>
          </a:prstGeom>
          <a:noFill/>
        </p:spPr>
        <p:txBody>
          <a:bodyPr wrap="none" rtlCol="1">
            <a:spAutoFit/>
          </a:bodyPr>
          <a:lstStyle/>
          <a:p>
            <a:pPr algn="ctr"/>
            <a:r>
              <a:rPr lang="en-US" sz="2800" dirty="0" smtClean="0"/>
              <a:t>irppt.com</a:t>
            </a:r>
          </a:p>
          <a:p>
            <a:pPr algn="ctr"/>
            <a:r>
              <a:rPr lang="fa-IR" sz="2800" dirty="0" smtClean="0"/>
              <a:t>مرکز پاورپوینت مادسیج</a:t>
            </a:r>
            <a:endParaRPr lang="fa-IR"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38FC333-1B30-4B2E-ADFA-5E6428B1BBE0}" type="datetime1">
              <a:rPr lang="en-US"/>
              <a:pPr/>
              <a:t>12/11/2015</a:t>
            </a:fld>
            <a:endParaRPr lang="en-US"/>
          </a:p>
        </p:txBody>
      </p:sp>
      <p:sp>
        <p:nvSpPr>
          <p:cNvPr id="5" name="Footer Placeholder 4"/>
          <p:cNvSpPr>
            <a:spLocks noGrp="1"/>
          </p:cNvSpPr>
          <p:nvPr>
            <p:ph type="ftr" sz="quarter" idx="11"/>
          </p:nvPr>
        </p:nvSpPr>
        <p:spPr/>
        <p:txBody>
          <a:bodyPr/>
          <a:lstStyle/>
          <a:p>
            <a:r>
              <a:rPr lang="en-US"/>
              <a:t>copyright 2006 free template from brainybetty.com</a:t>
            </a:r>
          </a:p>
        </p:txBody>
      </p:sp>
      <p:sp>
        <p:nvSpPr>
          <p:cNvPr id="6" name="Slide Number Placeholder 5"/>
          <p:cNvSpPr>
            <a:spLocks noGrp="1"/>
          </p:cNvSpPr>
          <p:nvPr>
            <p:ph type="sldNum" sz="quarter" idx="12"/>
          </p:nvPr>
        </p:nvSpPr>
        <p:spPr/>
        <p:txBody>
          <a:bodyPr/>
          <a:lstStyle/>
          <a:p>
            <a:fld id="{5C6C3329-7B70-429D-840A-D81E1E50CBF1}" type="slidenum">
              <a:rPr lang="en-US"/>
              <a:pPr/>
              <a:t>2</a:t>
            </a:fld>
            <a:endParaRPr lang="en-US"/>
          </a:p>
        </p:txBody>
      </p:sp>
      <p:sp>
        <p:nvSpPr>
          <p:cNvPr id="5122" name="Rectangle 2"/>
          <p:cNvSpPr>
            <a:spLocks noGrp="1" noChangeArrowheads="1"/>
          </p:cNvSpPr>
          <p:nvPr>
            <p:ph type="title"/>
          </p:nvPr>
        </p:nvSpPr>
        <p:spPr/>
        <p:txBody>
          <a:bodyPr/>
          <a:lstStyle/>
          <a:p>
            <a:endParaRPr lang="en-US"/>
          </a:p>
        </p:txBody>
      </p:sp>
      <p:sp>
        <p:nvSpPr>
          <p:cNvPr id="5123" name="Rectangle 3"/>
          <p:cNvSpPr>
            <a:spLocks noGrp="1" noChangeArrowheads="1"/>
          </p:cNvSpPr>
          <p:nvPr>
            <p:ph type="body" idx="1"/>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Chart 2"/>
          <p:cNvGraphicFramePr>
            <a:graphicFrameLocks/>
          </p:cNvGraphicFramePr>
          <p:nvPr/>
        </p:nvGraphicFramePr>
        <p:xfrm>
          <a:off x="457200" y="660400"/>
          <a:ext cx="8420100" cy="5613400"/>
        </p:xfrm>
        <a:graphic>
          <a:graphicData uri="http://schemas.openxmlformats.org/presentationml/2006/ole">
            <mc:AlternateContent xmlns:mc="http://schemas.openxmlformats.org/markup-compatibility/2006">
              <mc:Choice xmlns:v="urn:schemas-microsoft-com:vml" Requires="v">
                <p:oleObj spid="_x0000_s6146" r:id="rId4" imgW="8417880" imgH="5613952" progId="Excel.Chart.8">
                  <p:embed/>
                </p:oleObj>
              </mc:Choice>
              <mc:Fallback>
                <p:oleObj r:id="rId4" imgW="8417880" imgH="5613952"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660400"/>
                        <a:ext cx="84201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093349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txBox="1">
            <a:spLocks noChangeArrowheads="1"/>
          </p:cNvSpPr>
          <p:nvPr/>
        </p:nvSpPr>
        <p:spPr bwMode="auto">
          <a:xfrm>
            <a:off x="2133600" y="1371600"/>
            <a:ext cx="4953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buClr>
                <a:srgbClr val="404040"/>
              </a:buClr>
              <a:buFont typeface="Wingdings" panose="05000000000000000000" pitchFamily="2" charset="2"/>
              <a:buChar char=""/>
            </a:pPr>
            <a:r>
              <a:rPr lang="en-GB" altLang="en-US" sz="2800"/>
              <a:t>Bullet points are like this </a:t>
            </a:r>
          </a:p>
          <a:p>
            <a:pPr eaLnBrk="1" hangingPunct="1">
              <a:buFontTx/>
              <a:buNone/>
            </a:pPr>
            <a:r>
              <a:rPr lang="en-GB" altLang="en-US" sz="2800"/>
              <a:t>   Text and lines are like this</a:t>
            </a:r>
          </a:p>
          <a:p>
            <a:pPr eaLnBrk="1" hangingPunct="1">
              <a:buFontTx/>
              <a:buNone/>
            </a:pPr>
            <a:r>
              <a:rPr lang="en-GB" altLang="en-US" sz="2800">
                <a:solidFill>
                  <a:schemeClr val="hlink"/>
                </a:solidFill>
              </a:rPr>
              <a:t>   </a:t>
            </a:r>
            <a:r>
              <a:rPr lang="en-GB" altLang="en-US" sz="2800" u="sng">
                <a:solidFill>
                  <a:schemeClr val="hlink"/>
                </a:solidFill>
              </a:rPr>
              <a:t>Hyperlinks like this</a:t>
            </a:r>
          </a:p>
          <a:p>
            <a:pPr eaLnBrk="1" hangingPunct="1">
              <a:buFontTx/>
              <a:buNone/>
            </a:pPr>
            <a:r>
              <a:rPr lang="en-GB" altLang="en-US" sz="2800">
                <a:solidFill>
                  <a:schemeClr val="folHlink"/>
                </a:solidFill>
              </a:rPr>
              <a:t>   </a:t>
            </a:r>
            <a:r>
              <a:rPr lang="en-GB" altLang="en-US" sz="2800" u="sng">
                <a:solidFill>
                  <a:schemeClr val="folHlink"/>
                </a:solidFill>
              </a:rPr>
              <a:t>Visited hyperlinks like this</a:t>
            </a:r>
            <a:endParaRPr lang="en-US" altLang="en-US" sz="2800" u="sng">
              <a:solidFill>
                <a:schemeClr val="folHlink"/>
              </a:solidFill>
            </a:endParaRPr>
          </a:p>
        </p:txBody>
      </p:sp>
      <p:sp>
        <p:nvSpPr>
          <p:cNvPr id="16387" name="Rectangle 16"/>
          <p:cNvSpPr>
            <a:spLocks noChangeArrowheads="1"/>
          </p:cNvSpPr>
          <p:nvPr/>
        </p:nvSpPr>
        <p:spPr bwMode="auto">
          <a:xfrm>
            <a:off x="3048000" y="3913188"/>
            <a:ext cx="3429000" cy="1728787"/>
          </a:xfrm>
          <a:prstGeom prst="rect">
            <a:avLst/>
          </a:prstGeom>
          <a:solidFill>
            <a:schemeClr val="accent1">
              <a:alpha val="38039"/>
            </a:schemeClr>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GB" altLang="en-US" sz="1800"/>
              <a:t>Text box</a:t>
            </a:r>
          </a:p>
        </p:txBody>
      </p:sp>
      <p:sp>
        <p:nvSpPr>
          <p:cNvPr id="16388" name="Rectangle 45"/>
          <p:cNvSpPr>
            <a:spLocks noChangeArrowheads="1"/>
          </p:cNvSpPr>
          <p:nvPr/>
        </p:nvSpPr>
        <p:spPr bwMode="auto">
          <a:xfrm>
            <a:off x="3200400" y="5791200"/>
            <a:ext cx="3148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800" b="1"/>
              <a:t>PowerPoint</a:t>
            </a:r>
            <a:r>
              <a:rPr lang="en-US" altLang="en-US" sz="2800"/>
              <a:t> styles</a:t>
            </a:r>
            <a:endParaRPr lang="en-US" altLang="en-US" sz="1800"/>
          </a:p>
        </p:txBody>
      </p:sp>
    </p:spTree>
    <p:extLst>
      <p:ext uri="{BB962C8B-B14F-4D97-AF65-F5344CB8AC3E}">
        <p14:creationId xmlns:p14="http://schemas.microsoft.com/office/powerpoint/2010/main" val="15865648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9"/>
          <p:cNvSpPr>
            <a:spLocks noChangeArrowheads="1"/>
          </p:cNvSpPr>
          <p:nvPr/>
        </p:nvSpPr>
        <p:spPr bwMode="auto">
          <a:xfrm>
            <a:off x="539750" y="274638"/>
            <a:ext cx="8208963" cy="6323012"/>
          </a:xfrm>
          <a:prstGeom prst="rect">
            <a:avLst/>
          </a:prstGeom>
          <a:solidFill>
            <a:srgbClr val="F2FDF7">
              <a:alpha val="749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5"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6" name="Rectangle 3"/>
          <p:cNvSpPr>
            <a:spLocks noGrp="1" noChangeArrowheads="1"/>
          </p:cNvSpPr>
          <p:nvPr>
            <p:ph type="title"/>
          </p:nvPr>
        </p:nvSpPr>
        <p:spPr/>
        <p:txBody>
          <a:bodyPr/>
          <a:lstStyle/>
          <a:p>
            <a:r>
              <a:rPr lang="en-GB" altLang="en-US" smtClean="0"/>
              <a:t>Use of templates</a:t>
            </a:r>
            <a:endParaRPr lang="en-US" altLang="en-US" smtClean="0"/>
          </a:p>
        </p:txBody>
      </p:sp>
      <p:sp>
        <p:nvSpPr>
          <p:cNvPr id="18437"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8438"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53340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8439"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8440"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MS PGothic" panose="020B0600070205080204" pitchFamily="34" charset="-128"/>
              </a:defRPr>
            </a:lvl1pPr>
            <a:lvl2pPr>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8441"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173376600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freeppt1 (65)">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freeppt1 (65)</Template>
  <TotalTime>11</TotalTime>
  <Words>201</Words>
  <Application>Microsoft Office PowerPoint</Application>
  <PresentationFormat>On-screen Show (4:3)</PresentationFormat>
  <Paragraphs>25</Paragraphs>
  <Slides>5</Slides>
  <Notes>3</Notes>
  <HiddenSlides>0</HiddenSlides>
  <MMClips>0</MMClips>
  <ScaleCrop>false</ScaleCrop>
  <HeadingPairs>
    <vt:vector size="8" baseType="variant">
      <vt:variant>
        <vt:lpstr>Fonts Used</vt:lpstr>
      </vt:variant>
      <vt:variant>
        <vt:i4>1</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8" baseType="lpstr">
      <vt:lpstr>Arial</vt:lpstr>
      <vt:lpstr>freeppt1 (65)</vt:lpstr>
      <vt:lpstr>Microsoft Excel Chart</vt:lpstr>
      <vt:lpstr>PowerPoint Presentation</vt:lpstr>
      <vt:lpstr>PowerPoint Presentation</vt:lpstr>
      <vt:lpstr>PowerPoint Presentation</vt:lpstr>
      <vt:lpstr>PowerPoint Presentation</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Nasrin</dc:creator>
  <cp:lastModifiedBy>Nasrin</cp:lastModifiedBy>
  <cp:revision>1</cp:revision>
  <dcterms:created xsi:type="dcterms:W3CDTF">2015-12-11T07:14:30Z</dcterms:created>
  <dcterms:modified xsi:type="dcterms:W3CDTF">2015-12-11T07:25:47Z</dcterms:modified>
</cp:coreProperties>
</file>