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79" r:id="rId4"/>
    <p:sldId id="281" r:id="rId5"/>
    <p:sldId id="282" r:id="rId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B92D14"/>
    <a:srgbClr val="35759D"/>
    <a:srgbClr val="35B19D"/>
    <a:srgbClr val="000000"/>
    <a:srgbClr val="777777"/>
    <a:srgbClr val="969696"/>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5573" autoAdjust="0"/>
  </p:normalViewPr>
  <p:slideViewPr>
    <p:cSldViewPr>
      <p:cViewPr varScale="1">
        <p:scale>
          <a:sx n="74" d="100"/>
          <a:sy n="74" d="100"/>
        </p:scale>
        <p:origin x="-41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pPr>
              <a:defRPr/>
            </a:pPr>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05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774C641B-6578-4299-BDB6-93492CB52105}" type="slidenum">
              <a:rPr lang="en-US"/>
              <a:pPr/>
              <a:t>‹#›</a:t>
            </a:fld>
            <a:endParaRPr lang="en-US"/>
          </a:p>
        </p:txBody>
      </p:sp>
    </p:spTree>
    <p:extLst>
      <p:ext uri="{BB962C8B-B14F-4D97-AF65-F5344CB8AC3E}">
        <p14:creationId xmlns:p14="http://schemas.microsoft.com/office/powerpoint/2010/main" val="37952148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8795F2F3-F43B-44E4-9C54-C915F696FE3E}" type="slidenum">
              <a:rPr lang="en-US"/>
              <a:pPr/>
              <a:t>1</a:t>
            </a:fld>
            <a:endParaRPr lang="en-US"/>
          </a:p>
        </p:txBody>
      </p:sp>
      <p:sp>
        <p:nvSpPr>
          <p:cNvPr id="4099" name="Rectangle 2"/>
          <p:cNvSpPr>
            <a:spLocks noRo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35ADB831-01E0-48A1-A6D2-27C78D6C155D}" type="slidenum">
              <a:rPr lang="en-US"/>
              <a:pPr/>
              <a:t>2</a:t>
            </a:fld>
            <a:endParaRPr lang="en-US"/>
          </a:p>
        </p:txBody>
      </p:sp>
      <p:sp>
        <p:nvSpPr>
          <p:cNvPr id="6147" name="Rectangle 2"/>
          <p:cNvSpPr>
            <a:spLocks noRo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C4AD5C0C-40C8-4284-8D6A-42FD16DBEAA1}" type="slidenum">
              <a:rPr lang="en-US"/>
              <a:pPr/>
              <a:t>3</a:t>
            </a:fld>
            <a:endParaRPr lang="en-US"/>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0A3971-50F1-4F10-B75C-98C3782354A3}" type="slidenum">
              <a:rPr lang="en-US" altLang="en-US"/>
              <a:pPr>
                <a:spcBef>
                  <a:spcPct val="0"/>
                </a:spcBef>
              </a:pPr>
              <a:t>4</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02441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en-US" noProof="0" smtClean="0"/>
              <a:t>Click to edit Master title style</a:t>
            </a:r>
            <a:endParaRPr lang="en-US" noProof="0" smtClean="0"/>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en-US" noProof="0" smtClean="0"/>
              <a:t>Click to edit Master subtitle style</a:t>
            </a:r>
            <a:endParaRPr lang="en-US" noProof="0" smtClean="0"/>
          </a:p>
        </p:txBody>
      </p:sp>
    </p:spTree>
    <p:extLst>
      <p:ext uri="{BB962C8B-B14F-4D97-AF65-F5344CB8AC3E}">
        <p14:creationId xmlns:p14="http://schemas.microsoft.com/office/powerpoint/2010/main" val="2506960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261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1417638"/>
            <a:ext cx="1828800" cy="5211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417638"/>
            <a:ext cx="5334000" cy="5211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3177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510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60525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4900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9569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000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3917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08029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01177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1" eaLnBrk="1" fontAlgn="base" hangingPunct="1">
        <a:spcBef>
          <a:spcPct val="0"/>
        </a:spcBef>
        <a:spcAft>
          <a:spcPct val="0"/>
        </a:spcAft>
        <a:defRPr sz="4400">
          <a:solidFill>
            <a:schemeClr val="tx1"/>
          </a:solidFill>
          <a:latin typeface="+mj-lt"/>
          <a:ea typeface="+mj-ea"/>
          <a:cs typeface="+mj-cs"/>
        </a:defRPr>
      </a:lvl1pPr>
      <a:lvl2pPr algn="l" rtl="1" eaLnBrk="1" fontAlgn="base" hangingPunct="1">
        <a:spcBef>
          <a:spcPct val="0"/>
        </a:spcBef>
        <a:spcAft>
          <a:spcPct val="0"/>
        </a:spcAft>
        <a:defRPr sz="4400">
          <a:solidFill>
            <a:schemeClr val="tx1"/>
          </a:solidFill>
          <a:latin typeface="Microsoft Sans Serif" pitchFamily="34" charset="0"/>
        </a:defRPr>
      </a:lvl2pPr>
      <a:lvl3pPr algn="l" rtl="1" eaLnBrk="1" fontAlgn="base" hangingPunct="1">
        <a:spcBef>
          <a:spcPct val="0"/>
        </a:spcBef>
        <a:spcAft>
          <a:spcPct val="0"/>
        </a:spcAft>
        <a:defRPr sz="4400">
          <a:solidFill>
            <a:schemeClr val="tx1"/>
          </a:solidFill>
          <a:latin typeface="Microsoft Sans Serif" pitchFamily="34" charset="0"/>
        </a:defRPr>
      </a:lvl3pPr>
      <a:lvl4pPr algn="l" rtl="1" eaLnBrk="1" fontAlgn="base" hangingPunct="1">
        <a:spcBef>
          <a:spcPct val="0"/>
        </a:spcBef>
        <a:spcAft>
          <a:spcPct val="0"/>
        </a:spcAft>
        <a:defRPr sz="4400">
          <a:solidFill>
            <a:schemeClr val="tx1"/>
          </a:solidFill>
          <a:latin typeface="Microsoft Sans Serif" pitchFamily="34" charset="0"/>
        </a:defRPr>
      </a:lvl4pPr>
      <a:lvl5pPr algn="l" rtl="1" eaLnBrk="1" fontAlgn="base" hangingPunct="1">
        <a:spcBef>
          <a:spcPct val="0"/>
        </a:spcBef>
        <a:spcAft>
          <a:spcPct val="0"/>
        </a:spcAft>
        <a:defRPr sz="4400">
          <a:solidFill>
            <a:schemeClr val="tx1"/>
          </a:solidFill>
          <a:latin typeface="Microsoft Sans Serif" pitchFamily="34" charset="0"/>
        </a:defRPr>
      </a:lvl5pPr>
      <a:lvl6pPr marL="457200" algn="l" rtl="1" eaLnBrk="1" fontAlgn="base" hangingPunct="1">
        <a:spcBef>
          <a:spcPct val="0"/>
        </a:spcBef>
        <a:spcAft>
          <a:spcPct val="0"/>
        </a:spcAft>
        <a:defRPr sz="4400">
          <a:solidFill>
            <a:schemeClr val="tx1"/>
          </a:solidFill>
          <a:latin typeface="Microsoft Sans Serif" pitchFamily="34" charset="0"/>
        </a:defRPr>
      </a:lvl6pPr>
      <a:lvl7pPr marL="914400" algn="l" rtl="1" eaLnBrk="1" fontAlgn="base" hangingPunct="1">
        <a:spcBef>
          <a:spcPct val="0"/>
        </a:spcBef>
        <a:spcAft>
          <a:spcPct val="0"/>
        </a:spcAft>
        <a:defRPr sz="4400">
          <a:solidFill>
            <a:schemeClr val="tx1"/>
          </a:solidFill>
          <a:latin typeface="Microsoft Sans Serif" pitchFamily="34" charset="0"/>
        </a:defRPr>
      </a:lvl7pPr>
      <a:lvl8pPr marL="1371600" algn="l" rtl="1" eaLnBrk="1" fontAlgn="base" hangingPunct="1">
        <a:spcBef>
          <a:spcPct val="0"/>
        </a:spcBef>
        <a:spcAft>
          <a:spcPct val="0"/>
        </a:spcAft>
        <a:defRPr sz="4400">
          <a:solidFill>
            <a:schemeClr val="tx1"/>
          </a:solidFill>
          <a:latin typeface="Microsoft Sans Serif" pitchFamily="34" charset="0"/>
        </a:defRPr>
      </a:lvl8pPr>
      <a:lvl9pPr marL="1828800" algn="l" rtl="1"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5"/>
          <p:cNvSpPr>
            <a:spLocks noGrp="1" noChangeArrowheads="1"/>
          </p:cNvSpPr>
          <p:nvPr>
            <p:ph type="ctrTitle"/>
          </p:nvPr>
        </p:nvSpPr>
        <p:spPr>
          <a:xfrm>
            <a:off x="4267200" y="1066800"/>
            <a:ext cx="5029200" cy="7620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p>
            <a:pPr algn="ctr"/>
            <a:r>
              <a:rPr lang="en-US" sz="4000" smtClean="0">
                <a:solidFill>
                  <a:srgbClr val="4D4D4D"/>
                </a:solidFill>
              </a:rPr>
              <a:t>Name of presentation</a:t>
            </a:r>
            <a:endParaRPr lang="ru-RU" sz="4000" smtClean="0">
              <a:solidFill>
                <a:srgbClr val="4D4D4D"/>
              </a:solidFill>
            </a:endParaRPr>
          </a:p>
        </p:txBody>
      </p:sp>
      <p:sp>
        <p:nvSpPr>
          <p:cNvPr id="3075" name="Rectangle 8"/>
          <p:cNvSpPr>
            <a:spLocks noGrp="1" noChangeArrowheads="1"/>
          </p:cNvSpPr>
          <p:nvPr>
            <p:ph type="subTitle" idx="1"/>
          </p:nvPr>
        </p:nvSpPr>
        <p:spPr>
          <a:xfrm>
            <a:off x="5334000" y="2209800"/>
            <a:ext cx="2895600" cy="5334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p>
            <a:pPr algn="ctr"/>
            <a:r>
              <a:rPr lang="en-US" smtClean="0">
                <a:solidFill>
                  <a:srgbClr val="777777"/>
                </a:solidFill>
              </a:rPr>
              <a:t>Company name</a:t>
            </a:r>
            <a:endParaRPr lang="ru-RU" smtClean="0">
              <a:solidFill>
                <a:srgbClr val="777777"/>
              </a:solidFill>
            </a:endParaRPr>
          </a:p>
        </p:txBody>
      </p:sp>
      <p:sp>
        <p:nvSpPr>
          <p:cNvPr id="4" name="TextBox 3"/>
          <p:cNvSpPr txBox="1"/>
          <p:nvPr/>
        </p:nvSpPr>
        <p:spPr>
          <a:xfrm>
            <a:off x="4343400" y="5029200"/>
            <a:ext cx="3004349" cy="954107"/>
          </a:xfrm>
          <a:prstGeom prst="rect">
            <a:avLst/>
          </a:prstGeom>
          <a:noFill/>
        </p:spPr>
        <p:txBody>
          <a:bodyPr wrap="none" rtlCol="1">
            <a:spAutoFit/>
          </a:bodyPr>
          <a:lstStyle/>
          <a:p>
            <a:pPr algn="ctr"/>
            <a:r>
              <a:rPr lang="en-US" sz="2800" dirty="0" smtClean="0"/>
              <a:t>irppt.com</a:t>
            </a:r>
          </a:p>
          <a:p>
            <a:pPr algn="ctr"/>
            <a:r>
              <a:rPr lang="fa-IR" sz="2800" dirty="0" smtClean="0"/>
              <a:t>مرکز پاورپوینت مادسیج</a:t>
            </a:r>
            <a:endParaRPr lang="fa-IR"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066800" y="1112838"/>
            <a:ext cx="7315200" cy="715962"/>
          </a:xfrm>
          <a:extLst>
            <a:ext uri="{AF507438-7753-43E0-B8FC-AC1667EBCBE1}">
              <a14:hiddenEffects xmlns:a14="http://schemas.microsoft.com/office/drawing/2010/main">
                <a:effectLst>
                  <a:outerShdw dist="17961" dir="2700000" algn="ctr" rotWithShape="0">
                    <a:schemeClr val="tx2"/>
                  </a:outerShdw>
                </a:effectLst>
              </a14:hiddenEffects>
            </a:ext>
          </a:extLst>
        </p:spPr>
        <p:txBody>
          <a:bodyPr/>
          <a:lstStyle/>
          <a:p>
            <a:pPr algn="ctr"/>
            <a:r>
              <a:rPr lang="en-US" sz="4000" smtClean="0">
                <a:solidFill>
                  <a:srgbClr val="4D4D4D"/>
                </a:solidFill>
              </a:rPr>
              <a:t>Slide master</a:t>
            </a:r>
            <a:endParaRPr lang="ru-RU" sz="4000" smtClean="0">
              <a:solidFill>
                <a:srgbClr val="4D4D4D"/>
              </a:solidFill>
            </a:endParaRPr>
          </a:p>
        </p:txBody>
      </p:sp>
      <p:sp>
        <p:nvSpPr>
          <p:cNvPr id="5123" name="Rectangle 5"/>
          <p:cNvSpPr>
            <a:spLocks noGrp="1" noChangeArrowheads="1"/>
          </p:cNvSpPr>
          <p:nvPr>
            <p:ph type="body" idx="1"/>
          </p:nvPr>
        </p:nvSpPr>
        <p:spPr>
          <a:xfrm>
            <a:off x="1066800" y="1981200"/>
            <a:ext cx="7315200" cy="4191000"/>
          </a:xfrm>
        </p:spPr>
        <p:txBody>
          <a:bodyPr/>
          <a:lstStyle/>
          <a:p>
            <a:pPr>
              <a:lnSpc>
                <a:spcPct val="80000"/>
              </a:lnSpc>
            </a:pPr>
            <a:r>
              <a:rPr lang="en-US" altLang="ko-KR" sz="2000" smtClean="0">
                <a:solidFill>
                  <a:srgbClr val="777777"/>
                </a:solidFill>
                <a:latin typeface="Verdana" pitchFamily="34" charset="0"/>
                <a:ea typeface="굴림" charset="-127"/>
              </a:rPr>
              <a:t>Your Text here</a:t>
            </a:r>
          </a:p>
          <a:p>
            <a:pPr>
              <a:lnSpc>
                <a:spcPct val="80000"/>
              </a:lnSpc>
            </a:pPr>
            <a:endParaRPr lang="en-US" altLang="ko-KR" sz="2000" smtClean="0">
              <a:solidFill>
                <a:srgbClr val="777777"/>
              </a:solidFill>
              <a:latin typeface="Verdana" pitchFamily="34" charset="0"/>
              <a:ea typeface="굴림" charset="-127"/>
            </a:endParaRPr>
          </a:p>
          <a:p>
            <a:pPr>
              <a:lnSpc>
                <a:spcPct val="80000"/>
              </a:lnSpc>
            </a:pPr>
            <a:r>
              <a:rPr lang="en-US" altLang="ko-KR" sz="2000" smtClean="0">
                <a:solidFill>
                  <a:srgbClr val="777777"/>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smtClean="0">
              <a:solidFill>
                <a:srgbClr val="777777"/>
              </a:solidFill>
              <a:latin typeface="Verdana" pitchFamily="34" charset="0"/>
              <a:ea typeface="굴림" charset="-127"/>
            </a:endParaRPr>
          </a:p>
          <a:p>
            <a:pPr>
              <a:lnSpc>
                <a:spcPct val="80000"/>
              </a:lnSpc>
            </a:pPr>
            <a:r>
              <a:rPr lang="en-US" altLang="ko-KR" sz="2000" smtClean="0">
                <a:solidFill>
                  <a:srgbClr val="777777"/>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2000" smtClean="0">
              <a:solidFill>
                <a:srgbClr val="777777"/>
              </a:solidFill>
            </a:endParaRPr>
          </a:p>
          <a:p>
            <a:pPr>
              <a:lnSpc>
                <a:spcPct val="80000"/>
              </a:lnSpc>
            </a:pPr>
            <a:endParaRPr lang="ru-RU" sz="2000" smtClean="0">
              <a:solidFill>
                <a:srgbClr val="777777"/>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81200" y="685800"/>
            <a:ext cx="6934200" cy="715963"/>
          </a:xfrm>
        </p:spPr>
        <p:txBody>
          <a:bodyPr/>
          <a:lstStyle/>
          <a:p>
            <a:r>
              <a:rPr lang="en-US" sz="4000" smtClean="0">
                <a:solidFill>
                  <a:srgbClr val="4D4D4D"/>
                </a:solidFill>
              </a:rPr>
              <a:t>Print master</a:t>
            </a:r>
          </a:p>
        </p:txBody>
      </p:sp>
      <p:sp>
        <p:nvSpPr>
          <p:cNvPr id="7171"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smtClean="0">
                <a:solidFill>
                  <a:srgbClr val="4D4D4D"/>
                </a:solidFill>
                <a:latin typeface="Verdana" pitchFamily="34" charset="0"/>
                <a:ea typeface="굴림" charset="-127"/>
              </a:rPr>
              <a:t>Your Text here</a:t>
            </a:r>
          </a:p>
          <a:p>
            <a:pPr>
              <a:lnSpc>
                <a:spcPct val="80000"/>
              </a:lnSpc>
            </a:pPr>
            <a:endParaRPr lang="en-US" altLang="ko-KR" sz="1800" smtClean="0">
              <a:solidFill>
                <a:srgbClr val="4D4D4D"/>
              </a:solidFill>
              <a:latin typeface="Verdana" pitchFamily="34" charset="0"/>
              <a:ea typeface="굴림" charset="-127"/>
            </a:endParaRPr>
          </a:p>
          <a:p>
            <a:pPr>
              <a:lnSpc>
                <a:spcPct val="80000"/>
              </a:lnSpc>
            </a:pPr>
            <a:r>
              <a:rPr lang="en-US" altLang="ko-KR" sz="1800" smtClean="0">
                <a:solidFill>
                  <a:srgbClr val="4D4D4D"/>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smtClean="0">
              <a:solidFill>
                <a:srgbClr val="4D4D4D"/>
              </a:solidFill>
              <a:latin typeface="Verdana" pitchFamily="34" charset="0"/>
              <a:ea typeface="굴림" charset="-127"/>
            </a:endParaRPr>
          </a:p>
          <a:p>
            <a:pPr>
              <a:lnSpc>
                <a:spcPct val="80000"/>
              </a:lnSpc>
            </a:pPr>
            <a:r>
              <a:rPr lang="en-US" altLang="ko-KR" sz="1800" smtClean="0">
                <a:solidFill>
                  <a:srgbClr val="4D4D4D"/>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smtClean="0">
              <a:solidFill>
                <a:srgbClr val="4D4D4D"/>
              </a:solidFill>
            </a:endParaRPr>
          </a:p>
          <a:p>
            <a:pPr>
              <a:lnSpc>
                <a:spcPct val="80000"/>
              </a:lnSpc>
            </a:pPr>
            <a:endParaRPr lang="en-US" sz="1800" smtClean="0">
              <a:solidFill>
                <a:srgbClr val="4D4D4D"/>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2133600" y="13716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404040"/>
              </a:buClr>
              <a:buFont typeface="Wingdings" panose="05000000000000000000" pitchFamily="2" charset="2"/>
              <a:buChar char=""/>
            </a:pPr>
            <a:r>
              <a:rPr lang="en-GB" altLang="en-US" sz="2800"/>
              <a:t>Bullet points are like this </a:t>
            </a:r>
          </a:p>
          <a:p>
            <a:pPr eaLnBrk="1" hangingPunct="1">
              <a:buFontTx/>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638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638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Tree>
    <p:extLst>
      <p:ext uri="{BB962C8B-B14F-4D97-AF65-F5344CB8AC3E}">
        <p14:creationId xmlns:p14="http://schemas.microsoft.com/office/powerpoint/2010/main" val="1586564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173376600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freeppt1 (64)">
  <a:themeElements>
    <a:clrScheme name="">
      <a:dk1>
        <a:srgbClr val="808080"/>
      </a:dk1>
      <a:lt1>
        <a:srgbClr val="FFFFFF"/>
      </a:lt1>
      <a:dk2>
        <a:srgbClr val="FFFFFF"/>
      </a:dk2>
      <a:lt2>
        <a:srgbClr val="0120BD"/>
      </a:lt2>
      <a:accent1>
        <a:srgbClr val="C300E6"/>
      </a:accent1>
      <a:accent2>
        <a:srgbClr val="F96F1C"/>
      </a:accent2>
      <a:accent3>
        <a:srgbClr val="FFFFFF"/>
      </a:accent3>
      <a:accent4>
        <a:srgbClr val="6C6C6C"/>
      </a:accent4>
      <a:accent5>
        <a:srgbClr val="DEAAF0"/>
      </a:accent5>
      <a:accent6>
        <a:srgbClr val="E26418"/>
      </a:accent6>
      <a:hlink>
        <a:srgbClr val="FFBF07"/>
      </a:hlink>
      <a:folHlink>
        <a:srgbClr val="5F5F5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freeppt1 (64)</Template>
  <TotalTime>11</TotalTime>
  <Words>392</Words>
  <Application>Microsoft Office PowerPoint</Application>
  <PresentationFormat>On-screen Show (4:3)</PresentationFormat>
  <Paragraphs>38</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Microsoft Sans Serif</vt:lpstr>
      <vt:lpstr>Verdana</vt:lpstr>
      <vt:lpstr>굴림</vt:lpstr>
      <vt:lpstr>freeppt1 (64)</vt:lpstr>
      <vt:lpstr>Name of presentation</vt:lpstr>
      <vt:lpstr>Slide master</vt:lpstr>
      <vt:lpstr>Print master</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Nasrin</dc:creator>
  <cp:lastModifiedBy>Nasrin</cp:lastModifiedBy>
  <cp:revision>2</cp:revision>
  <dcterms:created xsi:type="dcterms:W3CDTF">2015-12-11T07:14:30Z</dcterms:created>
  <dcterms:modified xsi:type="dcterms:W3CDTF">2015-12-11T07:26:19Z</dcterms:modified>
</cp:coreProperties>
</file>