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8"/>
  </p:notesMasterIdLst>
  <p:sldIdLst>
    <p:sldId id="260" r:id="rId3"/>
    <p:sldId id="261" r:id="rId4"/>
    <p:sldId id="262" r:id="rId5"/>
    <p:sldId id="263" r:id="rId6"/>
    <p:sldId id="266" r:id="rId7"/>
  </p:sldIdLst>
  <p:sldSz cx="9144000" cy="6858000" type="screen4x3"/>
  <p:notesSz cx="6858000" cy="9144000"/>
  <p:custDataLst>
    <p:tags r:id="rId9"/>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00"/>
  </p:normalViewPr>
  <p:slideViewPr>
    <p:cSldViewPr snapToGrid="0">
      <p:cViewPr varScale="1">
        <p:scale>
          <a:sx n="74" d="100"/>
          <a:sy n="74" d="100"/>
        </p:scale>
        <p:origin x="-41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Arial" charset="0"/>
              </a:defRPr>
            </a:lvl1pPr>
          </a:lstStyle>
          <a:p>
            <a:pPr>
              <a:defRPr/>
            </a:pPr>
            <a:endParaRPr lang="en-US"/>
          </a:p>
        </p:txBody>
      </p:sp>
      <p:sp>
        <p:nvSpPr>
          <p:cNvPr id="368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Arial" charset="0"/>
              </a:defRPr>
            </a:lvl1pPr>
          </a:lstStyle>
          <a:p>
            <a:pPr>
              <a:defRPr/>
            </a:pPr>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US"/>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B1491B9E-CE57-4B4B-893E-4DFE1740A845}" type="slidenum">
              <a:rPr lang="en-US"/>
              <a:pPr/>
              <a:t>‹#›</a:t>
            </a:fld>
            <a:endParaRPr lang="en-US"/>
          </a:p>
        </p:txBody>
      </p:sp>
    </p:spTree>
    <p:extLst>
      <p:ext uri="{BB962C8B-B14F-4D97-AF65-F5344CB8AC3E}">
        <p14:creationId xmlns:p14="http://schemas.microsoft.com/office/powerpoint/2010/main" val="13161192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anose="020B0604020202020204" pitchFamily="34" charset="0"/>
            </a:endParaRPr>
          </a:p>
        </p:txBody>
      </p:sp>
    </p:spTree>
    <p:extLst>
      <p:ext uri="{BB962C8B-B14F-4D97-AF65-F5344CB8AC3E}">
        <p14:creationId xmlns:p14="http://schemas.microsoft.com/office/powerpoint/2010/main" val="40217641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2701925" y="2130425"/>
            <a:ext cx="4800600" cy="1470025"/>
          </a:xfrm>
        </p:spPr>
        <p:txBody>
          <a:bodyPr/>
          <a:lstStyle>
            <a:lvl1pPr>
              <a:buClr>
                <a:srgbClr val="FFFFFF"/>
              </a:buClr>
              <a:defRPr/>
            </a:lvl1pPr>
          </a:lstStyle>
          <a:p>
            <a:r>
              <a:rPr lang="en-US" smtClean="0"/>
              <a:t>Click to edit Master title style</a:t>
            </a:r>
            <a:endParaRPr lang="en-US"/>
          </a:p>
        </p:txBody>
      </p:sp>
      <p:sp>
        <p:nvSpPr>
          <p:cNvPr id="20483"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E1704B71-8DFA-49FE-85FB-D8D8777426A4}" type="slidenum">
              <a:rPr lang="en-US"/>
              <a:pPr/>
              <a:t>‹#›</a:t>
            </a:fld>
            <a:endParaRPr lang="en-US"/>
          </a:p>
        </p:txBody>
      </p:sp>
    </p:spTree>
    <p:extLst>
      <p:ext uri="{BB962C8B-B14F-4D97-AF65-F5344CB8AC3E}">
        <p14:creationId xmlns:p14="http://schemas.microsoft.com/office/powerpoint/2010/main" val="2752652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D7CD8A6-ECF7-4746-93D2-835572F0382C}" type="slidenum">
              <a:rPr lang="en-US"/>
              <a:pPr/>
              <a:t>‹#›</a:t>
            </a:fld>
            <a:endParaRPr lang="en-US"/>
          </a:p>
        </p:txBody>
      </p:sp>
    </p:spTree>
    <p:extLst>
      <p:ext uri="{BB962C8B-B14F-4D97-AF65-F5344CB8AC3E}">
        <p14:creationId xmlns:p14="http://schemas.microsoft.com/office/powerpoint/2010/main" val="1271163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563C7A5-8065-4F92-9D2D-56494BB4978A}" type="slidenum">
              <a:rPr lang="en-US"/>
              <a:pPr/>
              <a:t>‹#›</a:t>
            </a:fld>
            <a:endParaRPr lang="en-US"/>
          </a:p>
        </p:txBody>
      </p:sp>
    </p:spTree>
    <p:extLst>
      <p:ext uri="{BB962C8B-B14F-4D97-AF65-F5344CB8AC3E}">
        <p14:creationId xmlns:p14="http://schemas.microsoft.com/office/powerpoint/2010/main" val="14484182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136525" y="136525"/>
            <a:ext cx="8866188" cy="658177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p>
        </p:txBody>
      </p:sp>
      <p:sp>
        <p:nvSpPr>
          <p:cNvPr id="27651" name="Rectangle 3"/>
          <p:cNvSpPr>
            <a:spLocks noGrp="1" noChangeArrowheads="1"/>
          </p:cNvSpPr>
          <p:nvPr>
            <p:ph type="ctrTitle"/>
          </p:nvPr>
        </p:nvSpPr>
        <p:spPr>
          <a:xfrm>
            <a:off x="455613" y="2130425"/>
            <a:ext cx="7313612" cy="1470025"/>
          </a:xfrm>
        </p:spPr>
        <p:txBody>
          <a:bodyPr/>
          <a:lstStyle>
            <a:lvl1pPr>
              <a:defRPr/>
            </a:lvl1pPr>
          </a:lstStyle>
          <a:p>
            <a:r>
              <a:rPr lang="en-US"/>
              <a:t>Click to edit Master title style</a:t>
            </a:r>
          </a:p>
        </p:txBody>
      </p:sp>
      <p:sp>
        <p:nvSpPr>
          <p:cNvPr id="27652" name="Rectangle 4"/>
          <p:cNvSpPr>
            <a:spLocks noGrp="1" noChangeArrowheads="1"/>
          </p:cNvSpPr>
          <p:nvPr>
            <p:ph type="subTitle" idx="1"/>
          </p:nvPr>
        </p:nvSpPr>
        <p:spPr>
          <a:xfrm>
            <a:off x="455613" y="3886200"/>
            <a:ext cx="7313612" cy="1752600"/>
          </a:xfrm>
        </p:spPr>
        <p:txBody>
          <a:bodyPr/>
          <a:lstStyle>
            <a:lvl1pPr marL="0" indent="0">
              <a:buClr>
                <a:srgbClr val="FFFFFF"/>
              </a:buClr>
              <a:buFontTx/>
              <a:buNone/>
              <a:defRPr/>
            </a:lvl1pPr>
          </a:lstStyle>
          <a:p>
            <a:r>
              <a:rPr lang="en-US"/>
              <a:t>Click to edit Master subtitle style</a:t>
            </a:r>
          </a:p>
        </p:txBody>
      </p:sp>
      <p:sp>
        <p:nvSpPr>
          <p:cNvPr id="5" name="Rectangle 5"/>
          <p:cNvSpPr>
            <a:spLocks noGrp="1" noChangeArrowheads="1"/>
          </p:cNvSpPr>
          <p:nvPr>
            <p:ph type="dt" sz="half" idx="10"/>
          </p:nvPr>
        </p:nvSpPr>
        <p:spPr/>
        <p:txBody>
          <a:bodyPr/>
          <a:lstStyle>
            <a:lvl1pPr>
              <a:defRPr/>
            </a:lvl1pPr>
          </a:lstStyle>
          <a:p>
            <a:pPr>
              <a:defRPr/>
            </a:pPr>
            <a:endParaRPr lang="en-US"/>
          </a:p>
        </p:txBody>
      </p:sp>
      <p:sp>
        <p:nvSpPr>
          <p:cNvPr id="6" name="Rectangle 6"/>
          <p:cNvSpPr>
            <a:spLocks noGrp="1" noChangeArrowheads="1"/>
          </p:cNvSpPr>
          <p:nvPr>
            <p:ph type="ftr" sz="quarter" idx="11"/>
          </p:nvPr>
        </p:nvSpPr>
        <p:spPr/>
        <p:txBody>
          <a:bodyPr/>
          <a:lstStyle>
            <a:lvl1pPr>
              <a:defRPr/>
            </a:lvl1pPr>
          </a:lstStyle>
          <a:p>
            <a:pPr>
              <a:defRPr/>
            </a:pPr>
            <a:endParaRPr lang="en-US"/>
          </a:p>
        </p:txBody>
      </p:sp>
      <p:sp>
        <p:nvSpPr>
          <p:cNvPr id="7" name="Rectangle 7"/>
          <p:cNvSpPr>
            <a:spLocks noGrp="1" noChangeArrowheads="1"/>
          </p:cNvSpPr>
          <p:nvPr>
            <p:ph type="sldNum" sz="quarter" idx="12"/>
          </p:nvPr>
        </p:nvSpPr>
        <p:spPr/>
        <p:txBody>
          <a:bodyPr/>
          <a:lstStyle>
            <a:lvl1pPr>
              <a:defRPr/>
            </a:lvl1pPr>
          </a:lstStyle>
          <a:p>
            <a:fld id="{FFE5BA9B-189B-4E91-ACB6-87CEFE139B22}" type="slidenum">
              <a:rPr lang="en-US"/>
              <a:pPr/>
              <a:t>‹#›</a:t>
            </a:fld>
            <a:endParaRPr lang="en-US"/>
          </a:p>
        </p:txBody>
      </p:sp>
    </p:spTree>
    <p:extLst>
      <p:ext uri="{BB962C8B-B14F-4D97-AF65-F5344CB8AC3E}">
        <p14:creationId xmlns:p14="http://schemas.microsoft.com/office/powerpoint/2010/main" val="10895437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fld id="{A5DAD477-A46F-498B-BB5F-9F8C4B0EA1C3}" type="slidenum">
              <a:rPr lang="en-US"/>
              <a:pPr/>
              <a:t>‹#›</a:t>
            </a:fld>
            <a:endParaRPr lang="en-US"/>
          </a:p>
        </p:txBody>
      </p:sp>
    </p:spTree>
    <p:extLst>
      <p:ext uri="{BB962C8B-B14F-4D97-AF65-F5344CB8AC3E}">
        <p14:creationId xmlns:p14="http://schemas.microsoft.com/office/powerpoint/2010/main" val="2510291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fld id="{00B95191-34D0-47DF-A464-86FFA538C3BB}" type="slidenum">
              <a:rPr lang="en-US"/>
              <a:pPr/>
              <a:t>‹#›</a:t>
            </a:fld>
            <a:endParaRPr lang="en-US"/>
          </a:p>
        </p:txBody>
      </p:sp>
    </p:spTree>
    <p:extLst>
      <p:ext uri="{BB962C8B-B14F-4D97-AF65-F5344CB8AC3E}">
        <p14:creationId xmlns:p14="http://schemas.microsoft.com/office/powerpoint/2010/main" val="1667897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fld id="{FAB9B396-5B1E-4493-BC05-0014BDED05A1}" type="slidenum">
              <a:rPr lang="en-US"/>
              <a:pPr/>
              <a:t>‹#›</a:t>
            </a:fld>
            <a:endParaRPr lang="en-US"/>
          </a:p>
        </p:txBody>
      </p:sp>
    </p:spTree>
    <p:extLst>
      <p:ext uri="{BB962C8B-B14F-4D97-AF65-F5344CB8AC3E}">
        <p14:creationId xmlns:p14="http://schemas.microsoft.com/office/powerpoint/2010/main" val="33041217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fld id="{10437B1C-AD49-42B3-93A9-66BB34EF7325}" type="slidenum">
              <a:rPr lang="en-US"/>
              <a:pPr/>
              <a:t>‹#›</a:t>
            </a:fld>
            <a:endParaRPr lang="en-US"/>
          </a:p>
        </p:txBody>
      </p:sp>
    </p:spTree>
    <p:extLst>
      <p:ext uri="{BB962C8B-B14F-4D97-AF65-F5344CB8AC3E}">
        <p14:creationId xmlns:p14="http://schemas.microsoft.com/office/powerpoint/2010/main" val="17757371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fld id="{A1FCF403-E4EF-4859-A4F4-7BBC96352D10}" type="slidenum">
              <a:rPr lang="en-US"/>
              <a:pPr/>
              <a:t>‹#›</a:t>
            </a:fld>
            <a:endParaRPr lang="en-US"/>
          </a:p>
        </p:txBody>
      </p:sp>
    </p:spTree>
    <p:extLst>
      <p:ext uri="{BB962C8B-B14F-4D97-AF65-F5344CB8AC3E}">
        <p14:creationId xmlns:p14="http://schemas.microsoft.com/office/powerpoint/2010/main" val="8396072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fld id="{2607686E-9FB8-4365-A3D1-D12CEA044C0A}" type="slidenum">
              <a:rPr lang="en-US"/>
              <a:pPr/>
              <a:t>‹#›</a:t>
            </a:fld>
            <a:endParaRPr lang="en-US"/>
          </a:p>
        </p:txBody>
      </p:sp>
    </p:spTree>
    <p:extLst>
      <p:ext uri="{BB962C8B-B14F-4D97-AF65-F5344CB8AC3E}">
        <p14:creationId xmlns:p14="http://schemas.microsoft.com/office/powerpoint/2010/main" val="13863530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fld id="{A9D03634-9B06-497B-B127-577127EB6D1F}" type="slidenum">
              <a:rPr lang="en-US"/>
              <a:pPr/>
              <a:t>‹#›</a:t>
            </a:fld>
            <a:endParaRPr lang="en-US"/>
          </a:p>
        </p:txBody>
      </p:sp>
    </p:spTree>
    <p:extLst>
      <p:ext uri="{BB962C8B-B14F-4D97-AF65-F5344CB8AC3E}">
        <p14:creationId xmlns:p14="http://schemas.microsoft.com/office/powerpoint/2010/main" val="2096996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B7B3A7A-AFED-438B-8994-BCD9ADF15998}" type="slidenum">
              <a:rPr lang="en-US"/>
              <a:pPr/>
              <a:t>‹#›</a:t>
            </a:fld>
            <a:endParaRPr lang="en-US"/>
          </a:p>
        </p:txBody>
      </p:sp>
    </p:spTree>
    <p:extLst>
      <p:ext uri="{BB962C8B-B14F-4D97-AF65-F5344CB8AC3E}">
        <p14:creationId xmlns:p14="http://schemas.microsoft.com/office/powerpoint/2010/main" val="4063645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fld id="{66ACA3B3-C296-474B-ADFF-9FF32707A5F0}" type="slidenum">
              <a:rPr lang="en-US"/>
              <a:pPr/>
              <a:t>‹#›</a:t>
            </a:fld>
            <a:endParaRPr lang="en-US"/>
          </a:p>
        </p:txBody>
      </p:sp>
    </p:spTree>
    <p:extLst>
      <p:ext uri="{BB962C8B-B14F-4D97-AF65-F5344CB8AC3E}">
        <p14:creationId xmlns:p14="http://schemas.microsoft.com/office/powerpoint/2010/main" val="6620510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fld id="{A9752678-41AD-40AD-87B7-3BB0A80D2A96}" type="slidenum">
              <a:rPr lang="en-US"/>
              <a:pPr/>
              <a:t>‹#›</a:t>
            </a:fld>
            <a:endParaRPr lang="en-US"/>
          </a:p>
        </p:txBody>
      </p:sp>
    </p:spTree>
    <p:extLst>
      <p:ext uri="{BB962C8B-B14F-4D97-AF65-F5344CB8AC3E}">
        <p14:creationId xmlns:p14="http://schemas.microsoft.com/office/powerpoint/2010/main" val="33669073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fld id="{E3742765-14EA-4055-8BD3-F35A44D819F2}" type="slidenum">
              <a:rPr lang="en-US"/>
              <a:pPr/>
              <a:t>‹#›</a:t>
            </a:fld>
            <a:endParaRPr lang="en-US"/>
          </a:p>
        </p:txBody>
      </p:sp>
    </p:spTree>
    <p:extLst>
      <p:ext uri="{BB962C8B-B14F-4D97-AF65-F5344CB8AC3E}">
        <p14:creationId xmlns:p14="http://schemas.microsoft.com/office/powerpoint/2010/main" val="653642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A95526B-63BA-4794-B5E0-24C3DBA78797}" type="slidenum">
              <a:rPr lang="en-US"/>
              <a:pPr/>
              <a:t>‹#›</a:t>
            </a:fld>
            <a:endParaRPr lang="en-US"/>
          </a:p>
        </p:txBody>
      </p:sp>
    </p:spTree>
    <p:extLst>
      <p:ext uri="{BB962C8B-B14F-4D97-AF65-F5344CB8AC3E}">
        <p14:creationId xmlns:p14="http://schemas.microsoft.com/office/powerpoint/2010/main" val="1639035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597EEF5-6CDA-4472-B71F-EAC0335AC8C5}" type="slidenum">
              <a:rPr lang="en-US"/>
              <a:pPr/>
              <a:t>‹#›</a:t>
            </a:fld>
            <a:endParaRPr lang="en-US"/>
          </a:p>
        </p:txBody>
      </p:sp>
    </p:spTree>
    <p:extLst>
      <p:ext uri="{BB962C8B-B14F-4D97-AF65-F5344CB8AC3E}">
        <p14:creationId xmlns:p14="http://schemas.microsoft.com/office/powerpoint/2010/main" val="4234106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ABF05846-F332-4D04-B19E-A1A6FE2CD91E}" type="slidenum">
              <a:rPr lang="en-US"/>
              <a:pPr/>
              <a:t>‹#›</a:t>
            </a:fld>
            <a:endParaRPr lang="en-US"/>
          </a:p>
        </p:txBody>
      </p:sp>
    </p:spTree>
    <p:extLst>
      <p:ext uri="{BB962C8B-B14F-4D97-AF65-F5344CB8AC3E}">
        <p14:creationId xmlns:p14="http://schemas.microsoft.com/office/powerpoint/2010/main" val="2437918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4D4E0F0E-1AB9-4A54-B0E8-39680ABF93AB}" type="slidenum">
              <a:rPr lang="en-US"/>
              <a:pPr/>
              <a:t>‹#›</a:t>
            </a:fld>
            <a:endParaRPr lang="en-US"/>
          </a:p>
        </p:txBody>
      </p:sp>
    </p:spTree>
    <p:extLst>
      <p:ext uri="{BB962C8B-B14F-4D97-AF65-F5344CB8AC3E}">
        <p14:creationId xmlns:p14="http://schemas.microsoft.com/office/powerpoint/2010/main" val="2784669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0CC9B6DA-9BD2-46D9-8692-7EF72FE6B4EE}" type="slidenum">
              <a:rPr lang="en-US"/>
              <a:pPr/>
              <a:t>‹#›</a:t>
            </a:fld>
            <a:endParaRPr lang="en-US"/>
          </a:p>
        </p:txBody>
      </p:sp>
    </p:spTree>
    <p:extLst>
      <p:ext uri="{BB962C8B-B14F-4D97-AF65-F5344CB8AC3E}">
        <p14:creationId xmlns:p14="http://schemas.microsoft.com/office/powerpoint/2010/main" val="3975885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607412C7-9AAB-468E-83E6-99A2911B0A7C}" type="slidenum">
              <a:rPr lang="en-US"/>
              <a:pPr/>
              <a:t>‹#›</a:t>
            </a:fld>
            <a:endParaRPr lang="en-US"/>
          </a:p>
        </p:txBody>
      </p:sp>
    </p:spTree>
    <p:extLst>
      <p:ext uri="{BB962C8B-B14F-4D97-AF65-F5344CB8AC3E}">
        <p14:creationId xmlns:p14="http://schemas.microsoft.com/office/powerpoint/2010/main" val="3811429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3612004-0865-48A1-AAC9-EFFF321EA4D1}" type="slidenum">
              <a:rPr lang="en-US"/>
              <a:pPr/>
              <a:t>‹#›</a:t>
            </a:fld>
            <a:endParaRPr lang="en-US"/>
          </a:p>
        </p:txBody>
      </p:sp>
    </p:spTree>
    <p:extLst>
      <p:ext uri="{BB962C8B-B14F-4D97-AF65-F5344CB8AC3E}">
        <p14:creationId xmlns:p14="http://schemas.microsoft.com/office/powerpoint/2010/main" val="2672124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41E0593D-A0E7-42A6-AF97-6E146EF5FE15}"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71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l" rtl="1" eaLnBrk="1" fontAlgn="base" hangingPunct="1">
        <a:spcBef>
          <a:spcPct val="0"/>
        </a:spcBef>
        <a:spcAft>
          <a:spcPct val="0"/>
        </a:spcAft>
        <a:buClr>
          <a:schemeClr val="tx1"/>
        </a:buClr>
        <a:defRPr sz="3200">
          <a:solidFill>
            <a:schemeClr val="tx1"/>
          </a:solidFill>
          <a:latin typeface="+mj-lt"/>
          <a:ea typeface="+mj-ea"/>
          <a:cs typeface="+mj-cs"/>
        </a:defRPr>
      </a:lvl1pPr>
      <a:lvl2pPr algn="l" rtl="1" eaLnBrk="1" fontAlgn="base" hangingPunct="1">
        <a:spcBef>
          <a:spcPct val="0"/>
        </a:spcBef>
        <a:spcAft>
          <a:spcPct val="0"/>
        </a:spcAft>
        <a:buClr>
          <a:schemeClr val="tx1"/>
        </a:buClr>
        <a:defRPr sz="3200">
          <a:solidFill>
            <a:schemeClr val="tx1"/>
          </a:solidFill>
          <a:latin typeface="Arial" charset="0"/>
          <a:cs typeface="Arial" charset="0"/>
        </a:defRPr>
      </a:lvl2pPr>
      <a:lvl3pPr algn="l" rtl="1" eaLnBrk="1" fontAlgn="base" hangingPunct="1">
        <a:spcBef>
          <a:spcPct val="0"/>
        </a:spcBef>
        <a:spcAft>
          <a:spcPct val="0"/>
        </a:spcAft>
        <a:buClr>
          <a:schemeClr val="tx1"/>
        </a:buClr>
        <a:defRPr sz="3200">
          <a:solidFill>
            <a:schemeClr val="tx1"/>
          </a:solidFill>
          <a:latin typeface="Arial" charset="0"/>
          <a:cs typeface="Arial" charset="0"/>
        </a:defRPr>
      </a:lvl3pPr>
      <a:lvl4pPr algn="l" rtl="1" eaLnBrk="1" fontAlgn="base" hangingPunct="1">
        <a:spcBef>
          <a:spcPct val="0"/>
        </a:spcBef>
        <a:spcAft>
          <a:spcPct val="0"/>
        </a:spcAft>
        <a:buClr>
          <a:schemeClr val="tx1"/>
        </a:buClr>
        <a:defRPr sz="3200">
          <a:solidFill>
            <a:schemeClr val="tx1"/>
          </a:solidFill>
          <a:latin typeface="Arial" charset="0"/>
          <a:cs typeface="Arial" charset="0"/>
        </a:defRPr>
      </a:lvl4pPr>
      <a:lvl5pPr algn="l" rtl="1" eaLnBrk="1" fontAlgn="base" hangingPunct="1">
        <a:spcBef>
          <a:spcPct val="0"/>
        </a:spcBef>
        <a:spcAft>
          <a:spcPct val="0"/>
        </a:spcAft>
        <a:buClr>
          <a:schemeClr val="tx1"/>
        </a:buClr>
        <a:defRPr sz="3200">
          <a:solidFill>
            <a:schemeClr val="tx1"/>
          </a:solidFill>
          <a:latin typeface="Arial" charset="0"/>
          <a:cs typeface="Arial" charset="0"/>
        </a:defRPr>
      </a:lvl5pPr>
      <a:lvl6pPr marL="457200" algn="l" rtl="1"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1"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1"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1"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r" rtl="1"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r" rtl="1" eaLnBrk="1" fontAlgn="base" hangingPunct="1">
        <a:spcBef>
          <a:spcPct val="20000"/>
        </a:spcBef>
        <a:spcAft>
          <a:spcPct val="0"/>
        </a:spcAft>
        <a:buClr>
          <a:schemeClr val="tx1"/>
        </a:buClr>
        <a:buChar char="•"/>
        <a:defRPr sz="2400">
          <a:solidFill>
            <a:schemeClr val="tx1"/>
          </a:solidFill>
          <a:latin typeface="+mn-lt"/>
          <a:cs typeface="+mn-cs"/>
        </a:defRPr>
      </a:lvl2pPr>
      <a:lvl3pPr marL="1143000" indent="-228600" algn="r" rtl="1" eaLnBrk="1" fontAlgn="base" hangingPunct="1">
        <a:spcBef>
          <a:spcPct val="20000"/>
        </a:spcBef>
        <a:spcAft>
          <a:spcPct val="0"/>
        </a:spcAft>
        <a:buClr>
          <a:schemeClr val="tx1"/>
        </a:buClr>
        <a:buChar char="•"/>
        <a:defRPr sz="2400">
          <a:solidFill>
            <a:schemeClr val="tx1"/>
          </a:solidFill>
          <a:latin typeface="+mn-lt"/>
          <a:cs typeface="+mn-cs"/>
        </a:defRPr>
      </a:lvl3pPr>
      <a:lvl4pPr marL="1600200" indent="-228600" algn="r" rtl="1" eaLnBrk="1" fontAlgn="base" hangingPunct="1">
        <a:spcBef>
          <a:spcPct val="20000"/>
        </a:spcBef>
        <a:spcAft>
          <a:spcPct val="0"/>
        </a:spcAft>
        <a:buClr>
          <a:schemeClr val="tx1"/>
        </a:buClr>
        <a:buChar char="•"/>
        <a:defRPr sz="2400">
          <a:solidFill>
            <a:schemeClr val="tx1"/>
          </a:solidFill>
          <a:latin typeface="+mn-lt"/>
          <a:cs typeface="+mn-cs"/>
        </a:defRPr>
      </a:lvl4pPr>
      <a:lvl5pPr marL="2057400" indent="-228600" algn="r" rtl="1" eaLnBrk="1" fontAlgn="base" hangingPunct="1">
        <a:spcBef>
          <a:spcPct val="20000"/>
        </a:spcBef>
        <a:spcAft>
          <a:spcPct val="0"/>
        </a:spcAft>
        <a:buClr>
          <a:schemeClr val="tx1"/>
        </a:buClr>
        <a:buChar char="•"/>
        <a:defRPr sz="2400">
          <a:solidFill>
            <a:schemeClr val="tx1"/>
          </a:solidFill>
          <a:latin typeface="+mn-lt"/>
          <a:cs typeface="+mn-cs"/>
        </a:defRPr>
      </a:lvl5pPr>
      <a:lvl6pPr marL="2514600" indent="-228600" algn="r" rtl="1"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r" rtl="1"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r" rtl="1"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r" rtl="1"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136525" y="136525"/>
            <a:ext cx="8866188" cy="658177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a:p>
        </p:txBody>
      </p:sp>
      <p:sp>
        <p:nvSpPr>
          <p:cNvPr id="2051"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052" name="Rectangle 4"/>
          <p:cNvSpPr>
            <a:spLocks noGrp="1" noChangeArrowheads="1"/>
          </p:cNvSpPr>
          <p:nvPr>
            <p:ph type="body" idx="1"/>
            <p:custDataLst>
              <p:tags r:id="rId14"/>
            </p:custDataLst>
          </p:nvPr>
        </p:nvSpPr>
        <p:spPr bwMode="auto">
          <a:xfrm>
            <a:off x="455613" y="1600200"/>
            <a:ext cx="82264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9"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en-US"/>
          </a:p>
        </p:txBody>
      </p:sp>
      <p:sp>
        <p:nvSpPr>
          <p:cNvPr id="26630"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en-US"/>
          </a:p>
        </p:txBody>
      </p:sp>
      <p:sp>
        <p:nvSpPr>
          <p:cNvPr id="26631"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89F74403-9BAA-4523-9244-676317F6F830}"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719"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iming>
    <p:tnLst>
      <p:par>
        <p:cTn id="1" dur="indefinite" restart="never" nodeType="tmRoot"/>
      </p:par>
    </p:tnLst>
  </p:timing>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defRPr>
      </a:lvl2pPr>
      <a:lvl3pPr algn="l" rtl="0" eaLnBrk="0" fontAlgn="base" hangingPunct="0">
        <a:spcBef>
          <a:spcPct val="0"/>
        </a:spcBef>
        <a:spcAft>
          <a:spcPct val="0"/>
        </a:spcAft>
        <a:buClr>
          <a:schemeClr val="tx1"/>
        </a:buClr>
        <a:defRPr sz="3200">
          <a:solidFill>
            <a:schemeClr val="tx1"/>
          </a:solidFill>
          <a:latin typeface="Arial" charset="0"/>
        </a:defRPr>
      </a:lvl3pPr>
      <a:lvl4pPr algn="l" rtl="0" eaLnBrk="0" fontAlgn="base" hangingPunct="0">
        <a:spcBef>
          <a:spcPct val="0"/>
        </a:spcBef>
        <a:spcAft>
          <a:spcPct val="0"/>
        </a:spcAft>
        <a:buClr>
          <a:schemeClr val="tx1"/>
        </a:buClr>
        <a:defRPr sz="3200">
          <a:solidFill>
            <a:schemeClr val="tx1"/>
          </a:solidFill>
          <a:latin typeface="Arial" charset="0"/>
        </a:defRPr>
      </a:lvl4pPr>
      <a:lvl5pPr algn="l" rtl="0" eaLnBrk="0" fontAlgn="base" hangingPunct="0">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bwMode="black"/>
        <p:txBody>
          <a:bodyPr/>
          <a:lstStyle/>
          <a:p>
            <a:r>
              <a:rPr lang="en-PH" smtClean="0">
                <a:latin typeface="Verdana" pitchFamily="34" charset="0"/>
              </a:rPr>
              <a:t>PowerPoint </a:t>
            </a:r>
            <a:r>
              <a:rPr lang="fa-IR" smtClean="0">
                <a:latin typeface="Verdana" pitchFamily="34" charset="0"/>
              </a:rPr>
              <a:t/>
            </a:r>
            <a:br>
              <a:rPr lang="fa-IR" smtClean="0">
                <a:latin typeface="Verdana" pitchFamily="34" charset="0"/>
              </a:rPr>
            </a:br>
            <a:r>
              <a:rPr lang="en-PH" sz="6600" smtClean="0">
                <a:latin typeface="Verdana" pitchFamily="34" charset="0"/>
              </a:rPr>
              <a:t>Template</a:t>
            </a:r>
          </a:p>
        </p:txBody>
      </p:sp>
      <p:sp>
        <p:nvSpPr>
          <p:cNvPr id="6147" name="Rectangle 3"/>
          <p:cNvSpPr>
            <a:spLocks noGrp="1" noChangeArrowheads="1"/>
          </p:cNvSpPr>
          <p:nvPr>
            <p:ph type="subTitle" idx="1"/>
          </p:nvPr>
        </p:nvSpPr>
        <p:spPr bwMode="black"/>
        <p:txBody>
          <a:bodyPr/>
          <a:lstStyle/>
          <a:p>
            <a:r>
              <a:rPr lang="en-PH" smtClean="0">
                <a:latin typeface="Verdana" pitchFamily="34" charset="0"/>
              </a:rPr>
              <a:t>www.designfreebies.org</a:t>
            </a:r>
          </a:p>
        </p:txBody>
      </p:sp>
      <p:sp>
        <p:nvSpPr>
          <p:cNvPr id="6148" name="TextBox 4"/>
          <p:cNvSpPr txBox="1">
            <a:spLocks noChangeArrowheads="1"/>
          </p:cNvSpPr>
          <p:nvPr/>
        </p:nvSpPr>
        <p:spPr bwMode="auto">
          <a:xfrm>
            <a:off x="1547813" y="706438"/>
            <a:ext cx="33258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b="1" i="1"/>
              <a:t>irppt.com</a:t>
            </a:r>
          </a:p>
          <a:p>
            <a:pPr algn="ctr" eaLnBrk="1" hangingPunct="1"/>
            <a:r>
              <a:rPr lang="fa-IR" sz="2400" b="1" i="1"/>
              <a:t>مرکز پاورپوینت مادسیج</a:t>
            </a:r>
          </a:p>
        </p:txBody>
      </p:sp>
      <p:sp>
        <p:nvSpPr>
          <p:cNvPr id="5" name="TextBox 4"/>
          <p:cNvSpPr txBox="1"/>
          <p:nvPr/>
        </p:nvSpPr>
        <p:spPr>
          <a:xfrm>
            <a:off x="1547813" y="4826105"/>
            <a:ext cx="3004349" cy="954107"/>
          </a:xfrm>
          <a:prstGeom prst="rect">
            <a:avLst/>
          </a:prstGeom>
          <a:noFill/>
        </p:spPr>
        <p:txBody>
          <a:bodyPr wrap="none" rtlCol="1">
            <a:spAutoFit/>
          </a:bodyPr>
          <a:lstStyle/>
          <a:p>
            <a:pPr algn="ctr"/>
            <a:r>
              <a:rPr lang="en-US" sz="2800" dirty="0" smtClean="0"/>
              <a:t>irppt.com</a:t>
            </a:r>
          </a:p>
          <a:p>
            <a:pPr algn="ctr"/>
            <a:r>
              <a:rPr lang="fa-IR" sz="2800" dirty="0" smtClean="0"/>
              <a:t>مرکز پاورپوینت مادسیج</a:t>
            </a:r>
            <a:endParaRPr lang="fa-IR"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PH" smtClean="0">
                <a:solidFill>
                  <a:schemeClr val="bg1"/>
                </a:solidFill>
              </a:rPr>
              <a:t>Contents</a:t>
            </a:r>
          </a:p>
        </p:txBody>
      </p:sp>
      <p:sp>
        <p:nvSpPr>
          <p:cNvPr id="7171"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PH" smtClean="0"/>
              <a:t>www.designfreebies.org</a:t>
            </a:r>
          </a:p>
        </p:txBody>
      </p:sp>
      <p:sp>
        <p:nvSpPr>
          <p:cNvPr id="717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PH" smtClean="0"/>
              <a:t>Company Logo</a:t>
            </a:r>
          </a:p>
        </p:txBody>
      </p:sp>
      <p:sp>
        <p:nvSpPr>
          <p:cNvPr id="7173"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cs typeface="Arial" charset="0"/>
              </a:defRPr>
            </a:lvl1pPr>
            <a:lvl2pPr>
              <a:defRPr sz="2400">
                <a:solidFill>
                  <a:schemeClr val="tx1"/>
                </a:solidFill>
                <a:latin typeface="Arial" charset="0"/>
                <a:cs typeface="Arial" charset="0"/>
              </a:defRPr>
            </a:lvl2pPr>
            <a:lvl3pPr>
              <a:defRPr sz="2400">
                <a:solidFill>
                  <a:schemeClr val="tx1"/>
                </a:solidFill>
                <a:latin typeface="Arial" charset="0"/>
                <a:cs typeface="Arial" charset="0"/>
              </a:defRPr>
            </a:lvl3pPr>
            <a:lvl4pPr>
              <a:defRPr sz="2400">
                <a:solidFill>
                  <a:schemeClr val="tx1"/>
                </a:solidFill>
                <a:latin typeface="Arial" charset="0"/>
                <a:cs typeface="Arial" charset="0"/>
              </a:defRPr>
            </a:lvl4pPr>
            <a:lvl5pPr>
              <a:defRPr sz="2400">
                <a:solidFill>
                  <a:schemeClr val="tx1"/>
                </a:solidFill>
                <a:latin typeface="Arial" charset="0"/>
                <a:cs typeface="Arial" charset="0"/>
              </a:defRPr>
            </a:lvl5pPr>
            <a:lvl6pPr>
              <a:defRPr sz="2400">
                <a:solidFill>
                  <a:schemeClr val="tx1"/>
                </a:solidFill>
                <a:latin typeface="Arial" charset="0"/>
                <a:cs typeface="Arial" charset="0"/>
              </a:defRPr>
            </a:lvl6pPr>
            <a:lvl7pPr>
              <a:defRPr sz="2400">
                <a:solidFill>
                  <a:schemeClr val="tx1"/>
                </a:solidFill>
                <a:latin typeface="Arial" charset="0"/>
                <a:cs typeface="Arial" charset="0"/>
              </a:defRPr>
            </a:lvl7pPr>
            <a:lvl8pPr>
              <a:defRPr sz="2400">
                <a:solidFill>
                  <a:schemeClr val="tx1"/>
                </a:solidFill>
                <a:latin typeface="Arial" charset="0"/>
                <a:cs typeface="Arial" charset="0"/>
              </a:defRPr>
            </a:lvl8pPr>
            <a:lvl9pPr>
              <a:defRPr sz="2400">
                <a:solidFill>
                  <a:schemeClr val="tx1"/>
                </a:solidFill>
                <a:latin typeface="Arial" charset="0"/>
                <a:cs typeface="Arial" charset="0"/>
              </a:defRPr>
            </a:lvl9pPr>
          </a:lstStyle>
          <a:p>
            <a:pPr eaLnBrk="1" hangingPunct="1"/>
            <a:endParaRPr lang="en-US" sz="1800"/>
          </a:p>
        </p:txBody>
      </p:sp>
      <p:sp>
        <p:nvSpPr>
          <p:cNvPr id="5127" name="AutoShape 52"/>
          <p:cNvSpPr>
            <a:spLocks noChangeArrowheads="1"/>
          </p:cNvSpPr>
          <p:nvPr/>
        </p:nvSpPr>
        <p:spPr bwMode="gray">
          <a:xfrm>
            <a:off x="2743200" y="2049463"/>
            <a:ext cx="4419600" cy="508000"/>
          </a:xfrm>
          <a:prstGeom prst="roundRect">
            <a:avLst>
              <a:gd name="adj" fmla="val 50000"/>
            </a:avLst>
          </a:prstGeom>
          <a:noFill/>
          <a:ln w="28575" algn="ctr">
            <a:solidFill>
              <a:schemeClr val="accent6"/>
            </a:solidFill>
            <a:round/>
            <a:headEnd/>
            <a:tailEnd/>
          </a:ln>
        </p:spPr>
        <p:txBody>
          <a:bodyPr wrap="none" anchor="ctr"/>
          <a:lstStyle/>
          <a:p>
            <a:pPr>
              <a:defRPr/>
            </a:pPr>
            <a:r>
              <a:rPr lang="en-PH" b="1" dirty="0">
                <a:cs typeface="Arial" panose="020B0604020202020204" pitchFamily="34" charset="0"/>
              </a:rPr>
              <a:t>Click to add Title</a:t>
            </a:r>
          </a:p>
        </p:txBody>
      </p:sp>
      <p:sp>
        <p:nvSpPr>
          <p:cNvPr id="5129" name="AutoShape 52"/>
          <p:cNvSpPr>
            <a:spLocks noChangeArrowheads="1"/>
          </p:cNvSpPr>
          <p:nvPr/>
        </p:nvSpPr>
        <p:spPr bwMode="gray">
          <a:xfrm>
            <a:off x="2743200" y="2819400"/>
            <a:ext cx="4419600" cy="508000"/>
          </a:xfrm>
          <a:prstGeom prst="roundRect">
            <a:avLst>
              <a:gd name="adj" fmla="val 50000"/>
            </a:avLst>
          </a:prstGeom>
          <a:noFill/>
          <a:ln w="28575" algn="ctr">
            <a:solidFill>
              <a:schemeClr val="accent6"/>
            </a:solidFill>
            <a:round/>
            <a:headEnd/>
            <a:tailEnd/>
          </a:ln>
        </p:spPr>
        <p:txBody>
          <a:bodyPr wrap="none" anchor="ctr"/>
          <a:lstStyle/>
          <a:p>
            <a:pPr>
              <a:defRPr/>
            </a:pPr>
            <a:r>
              <a:rPr lang="en-PH" b="1">
                <a:cs typeface="Arial" panose="020B0604020202020204" pitchFamily="34" charset="0"/>
              </a:rPr>
              <a:t>Click to add Title</a:t>
            </a:r>
          </a:p>
        </p:txBody>
      </p:sp>
      <p:sp>
        <p:nvSpPr>
          <p:cNvPr id="5130" name="AutoShape 52"/>
          <p:cNvSpPr>
            <a:spLocks noChangeArrowheads="1"/>
          </p:cNvSpPr>
          <p:nvPr/>
        </p:nvSpPr>
        <p:spPr bwMode="gray">
          <a:xfrm>
            <a:off x="2743200" y="3581400"/>
            <a:ext cx="4419600" cy="508000"/>
          </a:xfrm>
          <a:prstGeom prst="roundRect">
            <a:avLst>
              <a:gd name="adj" fmla="val 50000"/>
            </a:avLst>
          </a:prstGeom>
          <a:noFill/>
          <a:ln w="28575" algn="ctr">
            <a:solidFill>
              <a:schemeClr val="accent6"/>
            </a:solidFill>
            <a:round/>
            <a:headEnd/>
            <a:tailEnd/>
          </a:ln>
        </p:spPr>
        <p:txBody>
          <a:bodyPr wrap="none" anchor="ctr"/>
          <a:lstStyle/>
          <a:p>
            <a:pPr>
              <a:defRPr/>
            </a:pPr>
            <a:r>
              <a:rPr lang="en-PH" b="1">
                <a:cs typeface="Arial" panose="020B0604020202020204" pitchFamily="34" charset="0"/>
              </a:rPr>
              <a:t>Click to add Title</a:t>
            </a:r>
          </a:p>
        </p:txBody>
      </p:sp>
      <p:sp>
        <p:nvSpPr>
          <p:cNvPr id="5131" name="AutoShape 52"/>
          <p:cNvSpPr>
            <a:spLocks noChangeArrowheads="1"/>
          </p:cNvSpPr>
          <p:nvPr/>
        </p:nvSpPr>
        <p:spPr bwMode="gray">
          <a:xfrm>
            <a:off x="2743200" y="4343400"/>
            <a:ext cx="4419600" cy="508000"/>
          </a:xfrm>
          <a:prstGeom prst="roundRect">
            <a:avLst>
              <a:gd name="adj" fmla="val 50000"/>
            </a:avLst>
          </a:prstGeom>
          <a:noFill/>
          <a:ln w="28575" algn="ctr">
            <a:solidFill>
              <a:schemeClr val="accent6"/>
            </a:solidFill>
            <a:round/>
            <a:headEnd/>
            <a:tailEnd/>
          </a:ln>
        </p:spPr>
        <p:txBody>
          <a:bodyPr wrap="none" anchor="ctr"/>
          <a:lstStyle/>
          <a:p>
            <a:pPr>
              <a:defRPr/>
            </a:pPr>
            <a:r>
              <a:rPr lang="en-PH" b="1">
                <a:cs typeface="Arial" panose="020B0604020202020204" pitchFamily="34" charset="0"/>
              </a:rPr>
              <a:t>Click to add Title</a:t>
            </a:r>
          </a:p>
        </p:txBody>
      </p:sp>
      <p:pic>
        <p:nvPicPr>
          <p:cNvPr id="7178" name="Picture 16" descr="button-2-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981200"/>
            <a:ext cx="6381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7" descr="button-2-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2743200"/>
            <a:ext cx="6381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8" descr="button-2-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3505200"/>
            <a:ext cx="6381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9" descr="button-2-4.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4267200"/>
            <a:ext cx="6381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2" name="TextBox 13"/>
          <p:cNvSpPr txBox="1">
            <a:spLocks noChangeArrowheads="1"/>
          </p:cNvSpPr>
          <p:nvPr/>
        </p:nvSpPr>
        <p:spPr bwMode="auto">
          <a:xfrm>
            <a:off x="3419475" y="1089025"/>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a:solidFill>
                  <a:srgbClr val="28AAE4"/>
                </a:solidFill>
              </a:rPr>
              <a:t>irppt.com</a:t>
            </a:r>
          </a:p>
          <a:p>
            <a:pPr algn="ctr" eaLnBrk="1" hangingPunct="1"/>
            <a:r>
              <a:rPr lang="fa-IR" sz="2400">
                <a:solidFill>
                  <a:srgbClr val="28AAE4"/>
                </a:solidFill>
              </a:rPr>
              <a:t>مرکز پاورپوینت مادسیج</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20" descr="swirl.png"/>
          <p:cNvPicPr>
            <a:picLocks noChangeAspect="1"/>
          </p:cNvPicPr>
          <p:nvPr/>
        </p:nvPicPr>
        <p:blipFill>
          <a:blip r:embed="rId2">
            <a:duotone>
              <a:schemeClr val="accent4">
                <a:shade val="45000"/>
                <a:satMod val="135000"/>
              </a:schemeClr>
              <a:prstClr val="white"/>
            </a:duotone>
          </a:blip>
          <a:srcRect/>
          <a:stretch>
            <a:fillRect/>
          </a:stretch>
        </p:blipFill>
        <p:spPr bwMode="auto">
          <a:xfrm>
            <a:off x="1743075" y="2200275"/>
            <a:ext cx="5200650" cy="2762250"/>
          </a:xfrm>
          <a:prstGeom prst="rect">
            <a:avLst/>
          </a:prstGeom>
          <a:noFill/>
          <a:ln w="9525">
            <a:noFill/>
            <a:miter lim="800000"/>
            <a:headEnd/>
            <a:tailEnd/>
          </a:ln>
        </p:spPr>
      </p:pic>
      <p:sp>
        <p:nvSpPr>
          <p:cNvPr id="8195" name="Oval 34"/>
          <p:cNvSpPr>
            <a:spLocks noChangeArrowheads="1"/>
          </p:cNvSpPr>
          <p:nvPr/>
        </p:nvSpPr>
        <p:spPr bwMode="gray">
          <a:xfrm rot="-723406">
            <a:off x="3606800" y="4938713"/>
            <a:ext cx="1395413" cy="647700"/>
          </a:xfrm>
          <a:prstGeom prst="ellipse">
            <a:avLst/>
          </a:prstGeom>
          <a:solidFill>
            <a:srgbClr val="0F2145">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a:p>
        </p:txBody>
      </p:sp>
      <p:pic>
        <p:nvPicPr>
          <p:cNvPr id="8196" name="Picture 38" descr="ball-2-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3352800"/>
            <a:ext cx="19335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Rectangle 2"/>
          <p:cNvSpPr>
            <a:spLocks noGrp="1" noChangeArrowheads="1"/>
          </p:cNvSpPr>
          <p:nvPr>
            <p:ph type="title"/>
          </p:nvPr>
        </p:nvSpPr>
        <p:spPr/>
        <p:txBody>
          <a:bodyPr/>
          <a:lstStyle/>
          <a:p>
            <a:r>
              <a:rPr lang="en-PH" smtClean="0">
                <a:solidFill>
                  <a:schemeClr val="bg1"/>
                </a:solidFill>
                <a:latin typeface="Verdana" pitchFamily="34" charset="0"/>
              </a:rPr>
              <a:t> Circular Diagram</a:t>
            </a:r>
          </a:p>
        </p:txBody>
      </p:sp>
      <p:sp>
        <p:nvSpPr>
          <p:cNvPr id="8198" name="Date Placeholder 2"/>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PH" smtClean="0"/>
              <a:t>www.designfreebies.org</a:t>
            </a:r>
          </a:p>
        </p:txBody>
      </p:sp>
      <p:sp>
        <p:nvSpPr>
          <p:cNvPr id="8199"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PH" smtClean="0"/>
              <a:t>Company Logo</a:t>
            </a:r>
          </a:p>
        </p:txBody>
      </p:sp>
      <p:sp>
        <p:nvSpPr>
          <p:cNvPr id="22" name="Text Box 33"/>
          <p:cNvSpPr txBox="1">
            <a:spLocks noChangeArrowheads="1"/>
          </p:cNvSpPr>
          <p:nvPr/>
        </p:nvSpPr>
        <p:spPr bwMode="auto">
          <a:xfrm>
            <a:off x="5562600" y="2971800"/>
            <a:ext cx="2819400" cy="519113"/>
          </a:xfrm>
          <a:prstGeom prst="rect">
            <a:avLst/>
          </a:prstGeom>
          <a:noFill/>
          <a:ln w="9525" algn="ctr">
            <a:noFill/>
            <a:miter lim="800000"/>
            <a:headEnd/>
            <a:tailEnd/>
          </a:ln>
          <a:effectLst/>
        </p:spPr>
        <p:txBody>
          <a:bodyPr>
            <a:spAutoFit/>
          </a:bodyPr>
          <a:lstStyle/>
          <a:p>
            <a:pPr eaLnBrk="1" hangingPunct="1">
              <a:defRPr/>
            </a:pPr>
            <a:r>
              <a:rPr lang="en-PH" sz="2800" dirty="0">
                <a:effectLst>
                  <a:outerShdw blurRad="38100" dist="38100" dir="2700000" algn="tl">
                    <a:srgbClr val="C0C0C0"/>
                  </a:outerShdw>
                </a:effectLst>
                <a:cs typeface="Arial" panose="020B0604020202020204" pitchFamily="34" charset="0"/>
              </a:rPr>
              <a:t>Add Your Title</a:t>
            </a:r>
            <a:endParaRPr lang="en-PH" sz="2800" dirty="0">
              <a:cs typeface="Arial" panose="020B0604020202020204" pitchFamily="34" charset="0"/>
            </a:endParaRPr>
          </a:p>
        </p:txBody>
      </p:sp>
      <p:sp>
        <p:nvSpPr>
          <p:cNvPr id="8201" name="Text Box 39"/>
          <p:cNvSpPr txBox="1">
            <a:spLocks noChangeArrowheads="1"/>
          </p:cNvSpPr>
          <p:nvPr/>
        </p:nvSpPr>
        <p:spPr bwMode="gray">
          <a:xfrm>
            <a:off x="3997325" y="3979863"/>
            <a:ext cx="8763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400">
                <a:solidFill>
                  <a:schemeClr val="tx1"/>
                </a:solidFill>
                <a:latin typeface="Arial" charset="0"/>
                <a:cs typeface="Arial" charset="0"/>
              </a:defRPr>
            </a:lvl1pPr>
            <a:lvl2pPr>
              <a:defRPr sz="2400">
                <a:solidFill>
                  <a:schemeClr val="tx1"/>
                </a:solidFill>
                <a:latin typeface="Arial" charset="0"/>
                <a:cs typeface="Arial" charset="0"/>
              </a:defRPr>
            </a:lvl2pPr>
            <a:lvl3pPr>
              <a:defRPr sz="2400">
                <a:solidFill>
                  <a:schemeClr val="tx1"/>
                </a:solidFill>
                <a:latin typeface="Arial" charset="0"/>
                <a:cs typeface="Arial" charset="0"/>
              </a:defRPr>
            </a:lvl3pPr>
            <a:lvl4pPr>
              <a:defRPr sz="2400">
                <a:solidFill>
                  <a:schemeClr val="tx1"/>
                </a:solidFill>
                <a:latin typeface="Arial" charset="0"/>
                <a:cs typeface="Arial" charset="0"/>
              </a:defRPr>
            </a:lvl4pPr>
            <a:lvl5pPr>
              <a:defRPr sz="2400">
                <a:solidFill>
                  <a:schemeClr val="tx1"/>
                </a:solidFill>
                <a:latin typeface="Arial" charset="0"/>
                <a:cs typeface="Arial" charset="0"/>
              </a:defRPr>
            </a:lvl5pPr>
            <a:lvl6pPr>
              <a:defRPr sz="2400">
                <a:solidFill>
                  <a:schemeClr val="tx1"/>
                </a:solidFill>
                <a:latin typeface="Arial" charset="0"/>
                <a:cs typeface="Arial" charset="0"/>
              </a:defRPr>
            </a:lvl6pPr>
            <a:lvl7pPr>
              <a:defRPr sz="2400">
                <a:solidFill>
                  <a:schemeClr val="tx1"/>
                </a:solidFill>
                <a:latin typeface="Arial" charset="0"/>
                <a:cs typeface="Arial" charset="0"/>
              </a:defRPr>
            </a:lvl7pPr>
            <a:lvl8pPr>
              <a:defRPr sz="2400">
                <a:solidFill>
                  <a:schemeClr val="tx1"/>
                </a:solidFill>
                <a:latin typeface="Arial" charset="0"/>
                <a:cs typeface="Arial" charset="0"/>
              </a:defRPr>
            </a:lvl8pPr>
            <a:lvl9pPr>
              <a:defRPr sz="2400">
                <a:solidFill>
                  <a:schemeClr val="tx1"/>
                </a:solidFill>
                <a:latin typeface="Arial" charset="0"/>
                <a:cs typeface="Arial" charset="0"/>
              </a:defRPr>
            </a:lvl9pPr>
          </a:lstStyle>
          <a:p>
            <a:pPr algn="ctr" eaLnBrk="1" hangingPunct="1"/>
            <a:r>
              <a:rPr lang="en-PH" sz="2800">
                <a:solidFill>
                  <a:srgbClr val="000000"/>
                </a:solidFill>
              </a:rPr>
              <a:t>Text</a:t>
            </a:r>
            <a:endParaRPr lang="en-PH" sz="1800"/>
          </a:p>
        </p:txBody>
      </p:sp>
      <p:sp>
        <p:nvSpPr>
          <p:cNvPr id="8202" name="Oval 34"/>
          <p:cNvSpPr>
            <a:spLocks noChangeArrowheads="1"/>
          </p:cNvSpPr>
          <p:nvPr/>
        </p:nvSpPr>
        <p:spPr bwMode="gray">
          <a:xfrm rot="-723406">
            <a:off x="1416050" y="3925888"/>
            <a:ext cx="1168400" cy="542925"/>
          </a:xfrm>
          <a:prstGeom prst="ellipse">
            <a:avLst/>
          </a:prstGeom>
          <a:solidFill>
            <a:srgbClr val="0F2145">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a:p>
        </p:txBody>
      </p:sp>
      <p:pic>
        <p:nvPicPr>
          <p:cNvPr id="8203" name="Picture 39" descr="ball-2-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2819400"/>
            <a:ext cx="1447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4" name="Oval 34"/>
          <p:cNvSpPr>
            <a:spLocks noChangeArrowheads="1"/>
          </p:cNvSpPr>
          <p:nvPr/>
        </p:nvSpPr>
        <p:spPr bwMode="gray">
          <a:xfrm rot="-723406">
            <a:off x="2630488" y="2392363"/>
            <a:ext cx="1068387" cy="495300"/>
          </a:xfrm>
          <a:prstGeom prst="ellipse">
            <a:avLst/>
          </a:prstGeom>
          <a:solidFill>
            <a:srgbClr val="0F2145">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a:p>
        </p:txBody>
      </p:sp>
      <p:sp>
        <p:nvSpPr>
          <p:cNvPr id="8205" name="Oval 34"/>
          <p:cNvSpPr>
            <a:spLocks noChangeArrowheads="1"/>
          </p:cNvSpPr>
          <p:nvPr/>
        </p:nvSpPr>
        <p:spPr bwMode="gray">
          <a:xfrm rot="-723406">
            <a:off x="4375150" y="1911350"/>
            <a:ext cx="835025" cy="387350"/>
          </a:xfrm>
          <a:prstGeom prst="ellipse">
            <a:avLst/>
          </a:prstGeom>
          <a:solidFill>
            <a:srgbClr val="0F2145">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a:p>
        </p:txBody>
      </p:sp>
      <p:pic>
        <p:nvPicPr>
          <p:cNvPr id="8206" name="Picture 41" descr="ball-2-3.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1676400"/>
            <a:ext cx="1042988"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7" name="Picture 42" descr="ball-2-4.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95800" y="1371600"/>
            <a:ext cx="814388"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8" name="Text Box 39"/>
          <p:cNvSpPr txBox="1">
            <a:spLocks noChangeArrowheads="1"/>
          </p:cNvSpPr>
          <p:nvPr/>
        </p:nvSpPr>
        <p:spPr bwMode="gray">
          <a:xfrm>
            <a:off x="1676400" y="3276600"/>
            <a:ext cx="76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2400">
                <a:solidFill>
                  <a:schemeClr val="tx1"/>
                </a:solidFill>
                <a:latin typeface="Arial" charset="0"/>
                <a:cs typeface="Arial" charset="0"/>
              </a:defRPr>
            </a:lvl1pPr>
            <a:lvl2pPr>
              <a:defRPr sz="2400">
                <a:solidFill>
                  <a:schemeClr val="tx1"/>
                </a:solidFill>
                <a:latin typeface="Arial" charset="0"/>
                <a:cs typeface="Arial" charset="0"/>
              </a:defRPr>
            </a:lvl2pPr>
            <a:lvl3pPr>
              <a:defRPr sz="2400">
                <a:solidFill>
                  <a:schemeClr val="tx1"/>
                </a:solidFill>
                <a:latin typeface="Arial" charset="0"/>
                <a:cs typeface="Arial" charset="0"/>
              </a:defRPr>
            </a:lvl3pPr>
            <a:lvl4pPr>
              <a:defRPr sz="2400">
                <a:solidFill>
                  <a:schemeClr val="tx1"/>
                </a:solidFill>
                <a:latin typeface="Arial" charset="0"/>
                <a:cs typeface="Arial" charset="0"/>
              </a:defRPr>
            </a:lvl4pPr>
            <a:lvl5pPr>
              <a:defRPr sz="2400">
                <a:solidFill>
                  <a:schemeClr val="tx1"/>
                </a:solidFill>
                <a:latin typeface="Arial" charset="0"/>
                <a:cs typeface="Arial" charset="0"/>
              </a:defRPr>
            </a:lvl5pPr>
            <a:lvl6pPr>
              <a:defRPr sz="2400">
                <a:solidFill>
                  <a:schemeClr val="tx1"/>
                </a:solidFill>
                <a:latin typeface="Arial" charset="0"/>
                <a:cs typeface="Arial" charset="0"/>
              </a:defRPr>
            </a:lvl6pPr>
            <a:lvl7pPr>
              <a:defRPr sz="2400">
                <a:solidFill>
                  <a:schemeClr val="tx1"/>
                </a:solidFill>
                <a:latin typeface="Arial" charset="0"/>
                <a:cs typeface="Arial" charset="0"/>
              </a:defRPr>
            </a:lvl7pPr>
            <a:lvl8pPr>
              <a:defRPr sz="2400">
                <a:solidFill>
                  <a:schemeClr val="tx1"/>
                </a:solidFill>
                <a:latin typeface="Arial" charset="0"/>
                <a:cs typeface="Arial" charset="0"/>
              </a:defRPr>
            </a:lvl8pPr>
            <a:lvl9pPr>
              <a:defRPr sz="2400">
                <a:solidFill>
                  <a:schemeClr val="tx1"/>
                </a:solidFill>
                <a:latin typeface="Arial" charset="0"/>
                <a:cs typeface="Arial" charset="0"/>
              </a:defRPr>
            </a:lvl9pPr>
          </a:lstStyle>
          <a:p>
            <a:pPr algn="ctr" eaLnBrk="1" hangingPunct="1"/>
            <a:r>
              <a:rPr lang="en-PH" sz="2000">
                <a:solidFill>
                  <a:srgbClr val="000000"/>
                </a:solidFill>
              </a:rPr>
              <a:t>Text</a:t>
            </a:r>
            <a:endParaRPr lang="en-PH" sz="2000"/>
          </a:p>
        </p:txBody>
      </p:sp>
      <p:sp>
        <p:nvSpPr>
          <p:cNvPr id="8209" name="Text Box 39"/>
          <p:cNvSpPr txBox="1">
            <a:spLocks noChangeArrowheads="1"/>
          </p:cNvSpPr>
          <p:nvPr/>
        </p:nvSpPr>
        <p:spPr bwMode="gray">
          <a:xfrm>
            <a:off x="2971800" y="1905000"/>
            <a:ext cx="76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2400">
                <a:solidFill>
                  <a:schemeClr val="tx1"/>
                </a:solidFill>
                <a:latin typeface="Arial" charset="0"/>
                <a:cs typeface="Arial" charset="0"/>
              </a:defRPr>
            </a:lvl1pPr>
            <a:lvl2pPr>
              <a:defRPr sz="2400">
                <a:solidFill>
                  <a:schemeClr val="tx1"/>
                </a:solidFill>
                <a:latin typeface="Arial" charset="0"/>
                <a:cs typeface="Arial" charset="0"/>
              </a:defRPr>
            </a:lvl2pPr>
            <a:lvl3pPr>
              <a:defRPr sz="2400">
                <a:solidFill>
                  <a:schemeClr val="tx1"/>
                </a:solidFill>
                <a:latin typeface="Arial" charset="0"/>
                <a:cs typeface="Arial" charset="0"/>
              </a:defRPr>
            </a:lvl3pPr>
            <a:lvl4pPr>
              <a:defRPr sz="2400">
                <a:solidFill>
                  <a:schemeClr val="tx1"/>
                </a:solidFill>
                <a:latin typeface="Arial" charset="0"/>
                <a:cs typeface="Arial" charset="0"/>
              </a:defRPr>
            </a:lvl4pPr>
            <a:lvl5pPr>
              <a:defRPr sz="2400">
                <a:solidFill>
                  <a:schemeClr val="tx1"/>
                </a:solidFill>
                <a:latin typeface="Arial" charset="0"/>
                <a:cs typeface="Arial" charset="0"/>
              </a:defRPr>
            </a:lvl5pPr>
            <a:lvl6pPr>
              <a:defRPr sz="2400">
                <a:solidFill>
                  <a:schemeClr val="tx1"/>
                </a:solidFill>
                <a:latin typeface="Arial" charset="0"/>
                <a:cs typeface="Arial" charset="0"/>
              </a:defRPr>
            </a:lvl6pPr>
            <a:lvl7pPr>
              <a:defRPr sz="2400">
                <a:solidFill>
                  <a:schemeClr val="tx1"/>
                </a:solidFill>
                <a:latin typeface="Arial" charset="0"/>
                <a:cs typeface="Arial" charset="0"/>
              </a:defRPr>
            </a:lvl7pPr>
            <a:lvl8pPr>
              <a:defRPr sz="2400">
                <a:solidFill>
                  <a:schemeClr val="tx1"/>
                </a:solidFill>
                <a:latin typeface="Arial" charset="0"/>
                <a:cs typeface="Arial" charset="0"/>
              </a:defRPr>
            </a:lvl8pPr>
            <a:lvl9pPr>
              <a:defRPr sz="2400">
                <a:solidFill>
                  <a:schemeClr val="tx1"/>
                </a:solidFill>
                <a:latin typeface="Arial" charset="0"/>
                <a:cs typeface="Arial" charset="0"/>
              </a:defRPr>
            </a:lvl9pPr>
          </a:lstStyle>
          <a:p>
            <a:pPr algn="ctr" eaLnBrk="1" hangingPunct="1"/>
            <a:r>
              <a:rPr lang="en-PH" sz="1800">
                <a:solidFill>
                  <a:srgbClr val="000000"/>
                </a:solidFill>
              </a:rPr>
              <a:t>Text</a:t>
            </a:r>
            <a:endParaRPr lang="en-PH" sz="1800"/>
          </a:p>
        </p:txBody>
      </p:sp>
      <p:sp>
        <p:nvSpPr>
          <p:cNvPr id="8210" name="Text Box 39"/>
          <p:cNvSpPr txBox="1">
            <a:spLocks noChangeArrowheads="1"/>
          </p:cNvSpPr>
          <p:nvPr/>
        </p:nvSpPr>
        <p:spPr bwMode="gray">
          <a:xfrm>
            <a:off x="4495800" y="1447800"/>
            <a:ext cx="762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2400">
                <a:solidFill>
                  <a:schemeClr val="tx1"/>
                </a:solidFill>
                <a:latin typeface="Arial" charset="0"/>
                <a:cs typeface="Arial" charset="0"/>
              </a:defRPr>
            </a:lvl1pPr>
            <a:lvl2pPr>
              <a:defRPr sz="2400">
                <a:solidFill>
                  <a:schemeClr val="tx1"/>
                </a:solidFill>
                <a:latin typeface="Arial" charset="0"/>
                <a:cs typeface="Arial" charset="0"/>
              </a:defRPr>
            </a:lvl2pPr>
            <a:lvl3pPr>
              <a:defRPr sz="2400">
                <a:solidFill>
                  <a:schemeClr val="tx1"/>
                </a:solidFill>
                <a:latin typeface="Arial" charset="0"/>
                <a:cs typeface="Arial" charset="0"/>
              </a:defRPr>
            </a:lvl3pPr>
            <a:lvl4pPr>
              <a:defRPr sz="2400">
                <a:solidFill>
                  <a:schemeClr val="tx1"/>
                </a:solidFill>
                <a:latin typeface="Arial" charset="0"/>
                <a:cs typeface="Arial" charset="0"/>
              </a:defRPr>
            </a:lvl4pPr>
            <a:lvl5pPr>
              <a:defRPr sz="2400">
                <a:solidFill>
                  <a:schemeClr val="tx1"/>
                </a:solidFill>
                <a:latin typeface="Arial" charset="0"/>
                <a:cs typeface="Arial" charset="0"/>
              </a:defRPr>
            </a:lvl5pPr>
            <a:lvl6pPr>
              <a:defRPr sz="2400">
                <a:solidFill>
                  <a:schemeClr val="tx1"/>
                </a:solidFill>
                <a:latin typeface="Arial" charset="0"/>
                <a:cs typeface="Arial" charset="0"/>
              </a:defRPr>
            </a:lvl6pPr>
            <a:lvl7pPr>
              <a:defRPr sz="2400">
                <a:solidFill>
                  <a:schemeClr val="tx1"/>
                </a:solidFill>
                <a:latin typeface="Arial" charset="0"/>
                <a:cs typeface="Arial" charset="0"/>
              </a:defRPr>
            </a:lvl7pPr>
            <a:lvl8pPr>
              <a:defRPr sz="2400">
                <a:solidFill>
                  <a:schemeClr val="tx1"/>
                </a:solidFill>
                <a:latin typeface="Arial" charset="0"/>
                <a:cs typeface="Arial" charset="0"/>
              </a:defRPr>
            </a:lvl8pPr>
            <a:lvl9pPr>
              <a:defRPr sz="2400">
                <a:solidFill>
                  <a:schemeClr val="tx1"/>
                </a:solidFill>
                <a:latin typeface="Arial" charset="0"/>
                <a:cs typeface="Arial" charset="0"/>
              </a:defRPr>
            </a:lvl9pPr>
          </a:lstStyle>
          <a:p>
            <a:pPr algn="ctr" eaLnBrk="1" hangingPunct="1"/>
            <a:r>
              <a:rPr lang="en-PH" sz="1600">
                <a:solidFill>
                  <a:schemeClr val="bg1"/>
                </a:solidFill>
              </a:rPr>
              <a:t>Text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PH" smtClean="0">
                <a:solidFill>
                  <a:schemeClr val="bg1"/>
                </a:solidFill>
              </a:rPr>
              <a:t>Pie Chart</a:t>
            </a:r>
          </a:p>
        </p:txBody>
      </p:sp>
      <p:sp>
        <p:nvSpPr>
          <p:cNvPr id="9219" name="Date Placeholder 2"/>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PH" smtClean="0"/>
              <a:t>www.designfreebies.org</a:t>
            </a:r>
          </a:p>
        </p:txBody>
      </p:sp>
      <p:sp>
        <p:nvSpPr>
          <p:cNvPr id="9220"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PH" smtClean="0"/>
              <a:t>Company Logo</a:t>
            </a:r>
          </a:p>
        </p:txBody>
      </p:sp>
      <p:pic>
        <p:nvPicPr>
          <p:cNvPr id="9221" name="Picture 12" descr="template-3-pi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05013" y="1685925"/>
            <a:ext cx="5133975"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9"/>
          <p:cNvSpPr>
            <a:spLocks noChangeArrowheads="1"/>
          </p:cNvSpPr>
          <p:nvPr/>
        </p:nvSpPr>
        <p:spPr bwMode="auto">
          <a:xfrm>
            <a:off x="539750" y="274638"/>
            <a:ext cx="8208963" cy="6323012"/>
          </a:xfrm>
          <a:prstGeom prst="rect">
            <a:avLst/>
          </a:prstGeom>
          <a:solidFill>
            <a:srgbClr val="F2FDF7">
              <a:alpha val="749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5"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6" name="Rectangle 3"/>
          <p:cNvSpPr>
            <a:spLocks noGrp="1" noChangeArrowheads="1"/>
          </p:cNvSpPr>
          <p:nvPr>
            <p:ph type="title"/>
          </p:nvPr>
        </p:nvSpPr>
        <p:spPr/>
        <p:txBody>
          <a:bodyPr/>
          <a:lstStyle/>
          <a:p>
            <a:r>
              <a:rPr lang="en-GB" altLang="en-US" smtClean="0"/>
              <a:t>Use of templates</a:t>
            </a:r>
            <a:endParaRPr lang="en-US" altLang="en-US" smtClean="0"/>
          </a:p>
        </p:txBody>
      </p:sp>
      <p:sp>
        <p:nvSpPr>
          <p:cNvPr id="18437"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8438"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53340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8439"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8440"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MS PGothic" panose="020B0600070205080204" pitchFamily="34" charset="-128"/>
              </a:defRPr>
            </a:lvl1pPr>
            <a:lvl2pPr>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8441"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1733766009"/>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3"/>
  <p:tag name="MMPROD_UIDATA" val="&lt;database version=&quot;8.0&quot;&gt;&lt;object type=&quot;1&quot; unique_id=&quot;10001&quot;&gt;&lt;object type=&quot;2&quot; unique_id=&quot;38610&quot;&gt;&lt;object type=&quot;3&quot; unique_id=&quot;38611&quot;&gt;&lt;property id=&quot;20148&quot; value=&quot;5&quot;/&gt;&lt;property id=&quot;20300&quot; value=&quot;Slide 1&quot;/&gt;&lt;property id=&quot;20307&quot; value=&quot;256&quot;/&gt;&lt;/object&gt;&lt;object type=&quot;3&quot; unique_id=&quot;38612&quot;&gt;&lt;property id=&quot;20148&quot; value=&quot;5&quot;/&gt;&lt;property id=&quot;20300&quot; value=&quot;Slide 2&quot;/&gt;&lt;property id=&quot;20307&quot; value=&quot;257&quot;/&gt;&lt;/object&gt;&lt;object type=&quot;3&quot; unique_id=&quot;38613&quot;&gt;&lt;property id=&quot;20148&quot; value=&quot;5&quot;/&gt;&lt;property id=&quot;20300&quot; value=&quot;Slide 3&quot;/&gt;&lt;property id=&quot;20307&quot; value=&quot;258&quot;/&gt;&lt;/object&gt;&lt;object type=&quot;3&quot; unique_id=&quot;38614&quot;&gt;&lt;property id=&quot;20148&quot; value=&quot;5&quot;/&gt;&lt;property id=&quot;20300&quot; value=&quot;Slide 4&quot;/&gt;&lt;property id=&quot;20307&quot; value=&quot;259&quot;/&gt;&lt;/object&gt;&lt;/object&gt;&lt;object type=&quot;8&quot; unique_id=&quot;38620&quot;&gt;&lt;/object&gt;&lt;/object&gt;&lt;/database&gt;"/>
  <p:tag name="SECTOMILLISECCONVERTED" val="1"/>
  <p:tag name="ISPRING_RESOURCE_PATHS_HASH_PRESENTER" val="b51167942a50c661b0f4c57c1ebe3558e9cc7c89"/>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3.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5.xml><?xml version="1.0" encoding="utf-8"?>
<p:tagLst xmlns:a="http://schemas.openxmlformats.org/drawingml/2006/main" xmlns:r="http://schemas.openxmlformats.org/officeDocument/2006/relationships" xmlns:p="http://schemas.openxmlformats.org/presentationml/2006/main">
  <p:tag name="RNRSTYLE" val="Indezine_SM2_Text"/>
</p:tagLst>
</file>

<file path=ppt/theme/theme1.xml><?xml version="1.0" encoding="utf-8"?>
<a:theme xmlns:a="http://schemas.openxmlformats.org/drawingml/2006/main" name="freeppt1 (63)">
  <a:themeElements>
    <a:clrScheme name="Default Design 2">
      <a:dk1>
        <a:srgbClr val="333333"/>
      </a:dk1>
      <a:lt1>
        <a:srgbClr val="FFFFFF"/>
      </a:lt1>
      <a:dk2>
        <a:srgbClr val="003366"/>
      </a:dk2>
      <a:lt2>
        <a:srgbClr val="FFFFFF"/>
      </a:lt2>
      <a:accent1>
        <a:srgbClr val="ACAAF2"/>
      </a:accent1>
      <a:accent2>
        <a:srgbClr val="73D1C9"/>
      </a:accent2>
      <a:accent3>
        <a:srgbClr val="AAADB8"/>
      </a:accent3>
      <a:accent4>
        <a:srgbClr val="DADADA"/>
      </a:accent4>
      <a:accent5>
        <a:srgbClr val="D2D2F7"/>
      </a:accent5>
      <a:accent6>
        <a:srgbClr val="68BDB6"/>
      </a:accent6>
      <a:hlink>
        <a:srgbClr val="AACEF2"/>
      </a:hlink>
      <a:folHlink>
        <a:srgbClr val="D9C7EB"/>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333333"/>
        </a:dk1>
        <a:lt1>
          <a:srgbClr val="FFFFFF"/>
        </a:lt1>
        <a:dk2>
          <a:srgbClr val="003366"/>
        </a:dk2>
        <a:lt2>
          <a:srgbClr val="FFFFFF"/>
        </a:lt2>
        <a:accent1>
          <a:srgbClr val="7EB2E6"/>
        </a:accent1>
        <a:accent2>
          <a:srgbClr val="95BDE6"/>
        </a:accent2>
        <a:accent3>
          <a:srgbClr val="AAADB8"/>
        </a:accent3>
        <a:accent4>
          <a:srgbClr val="DADADA"/>
        </a:accent4>
        <a:accent5>
          <a:srgbClr val="C0D5F0"/>
        </a:accent5>
        <a:accent6>
          <a:srgbClr val="87ABD0"/>
        </a:accent6>
        <a:hlink>
          <a:srgbClr val="AACEF2"/>
        </a:hlink>
        <a:folHlink>
          <a:srgbClr val="B6D4F2"/>
        </a:folHlink>
      </a:clrScheme>
      <a:clrMap bg1="dk2" tx1="lt1" bg2="dk1" tx2="lt2" accent1="accent1" accent2="accent2" accent3="accent3" accent4="accent4" accent5="accent5" accent6="accent6" hlink="hlink" folHlink="folHlink"/>
    </a:extraClrScheme>
    <a:extraClrScheme>
      <a:clrScheme name="Default Design 2">
        <a:dk1>
          <a:srgbClr val="333333"/>
        </a:dk1>
        <a:lt1>
          <a:srgbClr val="FFFFFF"/>
        </a:lt1>
        <a:dk2>
          <a:srgbClr val="003366"/>
        </a:dk2>
        <a:lt2>
          <a:srgbClr val="FFFFFF"/>
        </a:lt2>
        <a:accent1>
          <a:srgbClr val="ACAAF2"/>
        </a:accent1>
        <a:accent2>
          <a:srgbClr val="73D1C9"/>
        </a:accent2>
        <a:accent3>
          <a:srgbClr val="AAADB8"/>
        </a:accent3>
        <a:accent4>
          <a:srgbClr val="DADADA"/>
        </a:accent4>
        <a:accent5>
          <a:srgbClr val="D2D2F7"/>
        </a:accent5>
        <a:accent6>
          <a:srgbClr val="68BDB6"/>
        </a:accent6>
        <a:hlink>
          <a:srgbClr val="AACEF2"/>
        </a:hlink>
        <a:folHlink>
          <a:srgbClr val="D9C7EB"/>
        </a:folHlink>
      </a:clrScheme>
      <a:clrMap bg1="dk2" tx1="lt1" bg2="dk1" tx2="lt2" accent1="accent1" accent2="accent2" accent3="accent3" accent4="accent4" accent5="accent5" accent6="accent6" hlink="hlink" folHlink="folHlink"/>
    </a:extraClrScheme>
    <a:extraClrScheme>
      <a:clrScheme name="Default Design 3">
        <a:dk1>
          <a:srgbClr val="333333"/>
        </a:dk1>
        <a:lt1>
          <a:srgbClr val="FFFFFF"/>
        </a:lt1>
        <a:dk2>
          <a:srgbClr val="003366"/>
        </a:dk2>
        <a:lt2>
          <a:srgbClr val="FFFFFF"/>
        </a:lt2>
        <a:accent1>
          <a:srgbClr val="E0C170"/>
        </a:accent1>
        <a:accent2>
          <a:srgbClr val="82B8ED"/>
        </a:accent2>
        <a:accent3>
          <a:srgbClr val="AAADB8"/>
        </a:accent3>
        <a:accent4>
          <a:srgbClr val="DADADA"/>
        </a:accent4>
        <a:accent5>
          <a:srgbClr val="EDDDBB"/>
        </a:accent5>
        <a:accent6>
          <a:srgbClr val="75A6D7"/>
        </a:accent6>
        <a:hlink>
          <a:srgbClr val="E0DD9D"/>
        </a:hlink>
        <a:folHlink>
          <a:srgbClr val="EDCBBE"/>
        </a:folHlink>
      </a:clrScheme>
      <a:clrMap bg1="dk2" tx1="lt1" bg2="dk1" tx2="lt2" accent1="accent1" accent2="accent2" accent3="accent3" accent4="accent4" accent5="accent5" accent6="accent6" hlink="hlink" folHlink="folHlink"/>
    </a:extraClrScheme>
    <a:extraClrScheme>
      <a:clrScheme name="Default Design 4">
        <a:dk1>
          <a:srgbClr val="333333"/>
        </a:dk1>
        <a:lt1>
          <a:srgbClr val="FFFFFF"/>
        </a:lt1>
        <a:dk2>
          <a:srgbClr val="003366"/>
        </a:dk2>
        <a:lt2>
          <a:srgbClr val="FFFFFF"/>
        </a:lt2>
        <a:accent1>
          <a:srgbClr val="C5D96C"/>
        </a:accent1>
        <a:accent2>
          <a:srgbClr val="EDB877"/>
        </a:accent2>
        <a:accent3>
          <a:srgbClr val="AAADB8"/>
        </a:accent3>
        <a:accent4>
          <a:srgbClr val="DADADA"/>
        </a:accent4>
        <a:accent5>
          <a:srgbClr val="DFE9BA"/>
        </a:accent5>
        <a:accent6>
          <a:srgbClr val="D7A66B"/>
        </a:accent6>
        <a:hlink>
          <a:srgbClr val="EBD3E5"/>
        </a:hlink>
        <a:folHlink>
          <a:srgbClr val="AACEF2"/>
        </a:folHlink>
      </a:clrScheme>
      <a:clrMap bg1="dk2" tx1="lt1" bg2="dk1" tx2="lt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CCCCCC"/>
        </a:lt2>
        <a:accent1>
          <a:srgbClr val="7EB2E6"/>
        </a:accent1>
        <a:accent2>
          <a:srgbClr val="95BDE6"/>
        </a:accent2>
        <a:accent3>
          <a:srgbClr val="FFFFFF"/>
        </a:accent3>
        <a:accent4>
          <a:srgbClr val="000000"/>
        </a:accent4>
        <a:accent5>
          <a:srgbClr val="C0D5F0"/>
        </a:accent5>
        <a:accent6>
          <a:srgbClr val="87ABD0"/>
        </a:accent6>
        <a:hlink>
          <a:srgbClr val="AACEF2"/>
        </a:hlink>
        <a:folHlink>
          <a:srgbClr val="B6D4F2"/>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CCCCCC"/>
        </a:lt2>
        <a:accent1>
          <a:srgbClr val="ACAAF2"/>
        </a:accent1>
        <a:accent2>
          <a:srgbClr val="73D1C9"/>
        </a:accent2>
        <a:accent3>
          <a:srgbClr val="FFFFFF"/>
        </a:accent3>
        <a:accent4>
          <a:srgbClr val="000000"/>
        </a:accent4>
        <a:accent5>
          <a:srgbClr val="D2D2F7"/>
        </a:accent5>
        <a:accent6>
          <a:srgbClr val="68BDB6"/>
        </a:accent6>
        <a:hlink>
          <a:srgbClr val="AACEF2"/>
        </a:hlink>
        <a:folHlink>
          <a:srgbClr val="D9C7EB"/>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CCCCCC"/>
        </a:lt2>
        <a:accent1>
          <a:srgbClr val="E0C170"/>
        </a:accent1>
        <a:accent2>
          <a:srgbClr val="82B8ED"/>
        </a:accent2>
        <a:accent3>
          <a:srgbClr val="FFFFFF"/>
        </a:accent3>
        <a:accent4>
          <a:srgbClr val="000000"/>
        </a:accent4>
        <a:accent5>
          <a:srgbClr val="EDDDBB"/>
        </a:accent5>
        <a:accent6>
          <a:srgbClr val="75A6D7"/>
        </a:accent6>
        <a:hlink>
          <a:srgbClr val="E0DD9D"/>
        </a:hlink>
        <a:folHlink>
          <a:srgbClr val="EDCBBE"/>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CCCCCC"/>
        </a:lt2>
        <a:accent1>
          <a:srgbClr val="C5D96C"/>
        </a:accent1>
        <a:accent2>
          <a:srgbClr val="EDB877"/>
        </a:accent2>
        <a:accent3>
          <a:srgbClr val="FFFFFF"/>
        </a:accent3>
        <a:accent4>
          <a:srgbClr val="000000"/>
        </a:accent4>
        <a:accent5>
          <a:srgbClr val="DFE9BA"/>
        </a:accent5>
        <a:accent6>
          <a:srgbClr val="D7A66B"/>
        </a:accent6>
        <a:hlink>
          <a:srgbClr val="EBD3E5"/>
        </a:hlink>
        <a:folHlink>
          <a:srgbClr val="AACEF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333333"/>
      </a:dk1>
      <a:lt1>
        <a:srgbClr val="FFFFFF"/>
      </a:lt1>
      <a:dk2>
        <a:srgbClr val="003366"/>
      </a:dk2>
      <a:lt2>
        <a:srgbClr val="FFFFFF"/>
      </a:lt2>
      <a:accent1>
        <a:srgbClr val="ACAAF2"/>
      </a:accent1>
      <a:accent2>
        <a:srgbClr val="73D1C9"/>
      </a:accent2>
      <a:accent3>
        <a:srgbClr val="AAADB8"/>
      </a:accent3>
      <a:accent4>
        <a:srgbClr val="DADADA"/>
      </a:accent4>
      <a:accent5>
        <a:srgbClr val="D2D2F7"/>
      </a:accent5>
      <a:accent6>
        <a:srgbClr val="68BDB6"/>
      </a:accent6>
      <a:hlink>
        <a:srgbClr val="AACEF2"/>
      </a:hlink>
      <a:folHlink>
        <a:srgbClr val="D9C7EB"/>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333333"/>
        </a:dk1>
        <a:lt1>
          <a:srgbClr val="FFFFFF"/>
        </a:lt1>
        <a:dk2>
          <a:srgbClr val="003366"/>
        </a:dk2>
        <a:lt2>
          <a:srgbClr val="FFFFFF"/>
        </a:lt2>
        <a:accent1>
          <a:srgbClr val="7EB2E6"/>
        </a:accent1>
        <a:accent2>
          <a:srgbClr val="95BDE6"/>
        </a:accent2>
        <a:accent3>
          <a:srgbClr val="AAADB8"/>
        </a:accent3>
        <a:accent4>
          <a:srgbClr val="DADADA"/>
        </a:accent4>
        <a:accent5>
          <a:srgbClr val="C0D5F0"/>
        </a:accent5>
        <a:accent6>
          <a:srgbClr val="87ABD0"/>
        </a:accent6>
        <a:hlink>
          <a:srgbClr val="AACEF2"/>
        </a:hlink>
        <a:folHlink>
          <a:srgbClr val="B6D4F2"/>
        </a:folHlink>
      </a:clrScheme>
      <a:clrMap bg1="dk2" tx1="lt1" bg2="dk1" tx2="lt2" accent1="accent1" accent2="accent2" accent3="accent3" accent4="accent4" accent5="accent5" accent6="accent6" hlink="hlink" folHlink="folHlink"/>
    </a:extraClrScheme>
    <a:extraClrScheme>
      <a:clrScheme name="1_Default Design 2">
        <a:dk1>
          <a:srgbClr val="333333"/>
        </a:dk1>
        <a:lt1>
          <a:srgbClr val="FFFFFF"/>
        </a:lt1>
        <a:dk2>
          <a:srgbClr val="003366"/>
        </a:dk2>
        <a:lt2>
          <a:srgbClr val="FFFFFF"/>
        </a:lt2>
        <a:accent1>
          <a:srgbClr val="ACAAF2"/>
        </a:accent1>
        <a:accent2>
          <a:srgbClr val="73D1C9"/>
        </a:accent2>
        <a:accent3>
          <a:srgbClr val="AAADB8"/>
        </a:accent3>
        <a:accent4>
          <a:srgbClr val="DADADA"/>
        </a:accent4>
        <a:accent5>
          <a:srgbClr val="D2D2F7"/>
        </a:accent5>
        <a:accent6>
          <a:srgbClr val="68BDB6"/>
        </a:accent6>
        <a:hlink>
          <a:srgbClr val="AACEF2"/>
        </a:hlink>
        <a:folHlink>
          <a:srgbClr val="D9C7EB"/>
        </a:folHlink>
      </a:clrScheme>
      <a:clrMap bg1="dk2" tx1="lt1" bg2="dk1" tx2="lt2" accent1="accent1" accent2="accent2" accent3="accent3" accent4="accent4" accent5="accent5" accent6="accent6" hlink="hlink" folHlink="folHlink"/>
    </a:extraClrScheme>
    <a:extraClrScheme>
      <a:clrScheme name="1_Default Design 3">
        <a:dk1>
          <a:srgbClr val="333333"/>
        </a:dk1>
        <a:lt1>
          <a:srgbClr val="FFFFFF"/>
        </a:lt1>
        <a:dk2>
          <a:srgbClr val="003366"/>
        </a:dk2>
        <a:lt2>
          <a:srgbClr val="FFFFFF"/>
        </a:lt2>
        <a:accent1>
          <a:srgbClr val="E0C170"/>
        </a:accent1>
        <a:accent2>
          <a:srgbClr val="82B8ED"/>
        </a:accent2>
        <a:accent3>
          <a:srgbClr val="AAADB8"/>
        </a:accent3>
        <a:accent4>
          <a:srgbClr val="DADADA"/>
        </a:accent4>
        <a:accent5>
          <a:srgbClr val="EDDDBB"/>
        </a:accent5>
        <a:accent6>
          <a:srgbClr val="75A6D7"/>
        </a:accent6>
        <a:hlink>
          <a:srgbClr val="E0DD9D"/>
        </a:hlink>
        <a:folHlink>
          <a:srgbClr val="EDCBBE"/>
        </a:folHlink>
      </a:clrScheme>
      <a:clrMap bg1="dk2" tx1="lt1" bg2="dk1" tx2="lt2" accent1="accent1" accent2="accent2" accent3="accent3" accent4="accent4" accent5="accent5" accent6="accent6" hlink="hlink" folHlink="folHlink"/>
    </a:extraClrScheme>
    <a:extraClrScheme>
      <a:clrScheme name="1_Default Design 4">
        <a:dk1>
          <a:srgbClr val="333333"/>
        </a:dk1>
        <a:lt1>
          <a:srgbClr val="FFFFFF"/>
        </a:lt1>
        <a:dk2>
          <a:srgbClr val="003366"/>
        </a:dk2>
        <a:lt2>
          <a:srgbClr val="FFFFFF"/>
        </a:lt2>
        <a:accent1>
          <a:srgbClr val="C5D96C"/>
        </a:accent1>
        <a:accent2>
          <a:srgbClr val="EDB877"/>
        </a:accent2>
        <a:accent3>
          <a:srgbClr val="AAADB8"/>
        </a:accent3>
        <a:accent4>
          <a:srgbClr val="DADADA"/>
        </a:accent4>
        <a:accent5>
          <a:srgbClr val="DFE9BA"/>
        </a:accent5>
        <a:accent6>
          <a:srgbClr val="D7A66B"/>
        </a:accent6>
        <a:hlink>
          <a:srgbClr val="EBD3E5"/>
        </a:hlink>
        <a:folHlink>
          <a:srgbClr val="AACEF2"/>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7EB2E6"/>
        </a:accent1>
        <a:accent2>
          <a:srgbClr val="95BDE6"/>
        </a:accent2>
        <a:accent3>
          <a:srgbClr val="FFFFFF"/>
        </a:accent3>
        <a:accent4>
          <a:srgbClr val="000000"/>
        </a:accent4>
        <a:accent5>
          <a:srgbClr val="C0D5F0"/>
        </a:accent5>
        <a:accent6>
          <a:srgbClr val="87ABD0"/>
        </a:accent6>
        <a:hlink>
          <a:srgbClr val="AACEF2"/>
        </a:hlink>
        <a:folHlink>
          <a:srgbClr val="B6D4F2"/>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ACAAF2"/>
        </a:accent1>
        <a:accent2>
          <a:srgbClr val="73D1C9"/>
        </a:accent2>
        <a:accent3>
          <a:srgbClr val="FFFFFF"/>
        </a:accent3>
        <a:accent4>
          <a:srgbClr val="000000"/>
        </a:accent4>
        <a:accent5>
          <a:srgbClr val="D2D2F7"/>
        </a:accent5>
        <a:accent6>
          <a:srgbClr val="68BDB6"/>
        </a:accent6>
        <a:hlink>
          <a:srgbClr val="AACEF2"/>
        </a:hlink>
        <a:folHlink>
          <a:srgbClr val="D9C7EB"/>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E0C170"/>
        </a:accent1>
        <a:accent2>
          <a:srgbClr val="82B8ED"/>
        </a:accent2>
        <a:accent3>
          <a:srgbClr val="FFFFFF"/>
        </a:accent3>
        <a:accent4>
          <a:srgbClr val="000000"/>
        </a:accent4>
        <a:accent5>
          <a:srgbClr val="EDDDBB"/>
        </a:accent5>
        <a:accent6>
          <a:srgbClr val="75A6D7"/>
        </a:accent6>
        <a:hlink>
          <a:srgbClr val="E0DD9D"/>
        </a:hlink>
        <a:folHlink>
          <a:srgbClr val="EDCBBE"/>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C5D96C"/>
        </a:accent1>
        <a:accent2>
          <a:srgbClr val="EDB877"/>
        </a:accent2>
        <a:accent3>
          <a:srgbClr val="FFFFFF"/>
        </a:accent3>
        <a:accent4>
          <a:srgbClr val="000000"/>
        </a:accent4>
        <a:accent5>
          <a:srgbClr val="DFE9BA"/>
        </a:accent5>
        <a:accent6>
          <a:srgbClr val="D7A66B"/>
        </a:accent6>
        <a:hlink>
          <a:srgbClr val="EBD3E5"/>
        </a:hlink>
        <a:folHlink>
          <a:srgbClr val="AACEF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freeppt1 (63)</Template>
  <TotalTime>9</TotalTime>
  <Words>214</Words>
  <Application>Microsoft Office PowerPoint</Application>
  <PresentationFormat>On-screen Show (4:3)</PresentationFormat>
  <Paragraphs>38</Paragraphs>
  <Slides>5</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5</vt:i4>
      </vt:variant>
    </vt:vector>
  </HeadingPairs>
  <TitlesOfParts>
    <vt:vector size="9" baseType="lpstr">
      <vt:lpstr>Arial</vt:lpstr>
      <vt:lpstr>Verdana</vt:lpstr>
      <vt:lpstr>freeppt1 (63)</vt:lpstr>
      <vt:lpstr>1_Default Design</vt:lpstr>
      <vt:lpstr>PowerPoint  Template</vt:lpstr>
      <vt:lpstr>Contents</vt:lpstr>
      <vt:lpstr> Circular Diagram</vt:lpstr>
      <vt:lpstr>Pie Chart</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Nasrin</dc:creator>
  <cp:lastModifiedBy>Nasrin</cp:lastModifiedBy>
  <cp:revision>1</cp:revision>
  <dcterms:created xsi:type="dcterms:W3CDTF">2015-12-11T07:14:31Z</dcterms:created>
  <dcterms:modified xsi:type="dcterms:W3CDTF">2015-12-11T07:24:03Z</dcterms:modified>
</cp:coreProperties>
</file>