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7A21B-6BA0-4154-BE28-3B51AF1D8A6F}" type="datetimeFigureOut">
              <a:rPr lang="en-US" smtClean="0"/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83347-38CA-4D5B-B8D5-BDBDEF81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874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7A21B-6BA0-4154-BE28-3B51AF1D8A6F}" type="datetimeFigureOut">
              <a:rPr lang="en-US" smtClean="0"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83347-38CA-4D5B-B8D5-BDBDEF81D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8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>
                <a:solidFill>
                  <a:srgbClr val="002060"/>
                </a:solidFill>
                <a:cs typeface="B Titr" pitchFamily="2" charset="-78"/>
              </a:rPr>
              <a:t>موضوع ...</a:t>
            </a:r>
            <a:endParaRPr lang="en-US" smtClean="0">
              <a:solidFill>
                <a:srgbClr val="002060"/>
              </a:solidFill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3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5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5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08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Use of templates</a:t>
            </a:r>
            <a:endParaRPr lang="en-US" altLang="en-US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5204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On-screen Show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موضوع ...</vt:lpstr>
      <vt:lpstr>PowerPoint Presentation</vt:lpstr>
      <vt:lpstr>PowerPoint Presentation</vt:lpstr>
      <vt:lpstr>PowerPoint Presentation</vt:lpstr>
      <vt:lpstr>Use of templates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موضوع ...</dc:title>
  <dc:creator>Nasrin</dc:creator>
  <cp:lastModifiedBy>Nasrin</cp:lastModifiedBy>
  <cp:revision>1</cp:revision>
  <dcterms:created xsi:type="dcterms:W3CDTF">2015-12-11T07:20:30Z</dcterms:created>
  <dcterms:modified xsi:type="dcterms:W3CDTF">2015-12-11T07:21:09Z</dcterms:modified>
</cp:coreProperties>
</file>