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580F56-626E-4470-85B9-66ABCBECD24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18C0AA7-664C-4009-8A73-3615C4B445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0511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1B478AF-5B3E-44F4-893D-1FFD03FDADA5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65825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D79F86-A6CC-4B48-853D-C5F7D57666E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75678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AF93CBF-9384-4202-BC83-E9F478E8636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02784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50838" y="11239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A72C8-A2A0-47AF-A7CC-60AB770E392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1CC15E-1499-44F8-81C9-273B6DC18A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181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D623A-ED5F-4860-BDF1-D465B66468E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1F8D-09DB-4261-A6ED-9C44C6FD3C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427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34595-30BE-4868-B70B-2485C9910B9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81E4-D56D-47E6-9CF4-361C8618A0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653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823B8-7265-438B-A7AD-719FC7F10C5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FEC0C-9D5C-4237-B993-9030A28EF4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488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F1D9E-4495-483E-9FF7-01BB2DF7CDB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92820-F9C2-498D-90F8-67E5E35EF8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4944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310A7-8DBC-4598-8121-2C8FC70511F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2CF24-9D28-4F36-8EE1-2DA5513E08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50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A9E9B-F18C-4EBB-A9FF-3DDD273D30A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8451B-6D3E-4853-B9BC-B4F7DF1EFE4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8110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C8586-0E21-4199-B070-87EA465333C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59B31-D8E1-4A95-8AFA-7C445C9E20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282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F5AFE-CE6E-4739-89B1-13CDF3B8012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BF16B-07D5-45FB-B308-4A4E721904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970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FC55-E781-414A-B3ED-5616F7FF5BC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FFBF8-D55F-4A60-AFF7-0C293D42C5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36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ECACF-4BAC-475F-92AC-767C8805F42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30101-0C69-497F-A551-2F10F34FA3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630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31FAFF-BA04-4B55-9AB2-47ABEC52D8C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D11168-C15E-4038-98A2-FAF2CDC3F1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575" y="0"/>
            <a:ext cx="20034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1179513"/>
            <a:ext cx="7772400" cy="722312"/>
          </a:xfrm>
        </p:spPr>
        <p:txBody>
          <a:bodyPr/>
          <a:lstStyle/>
          <a:p>
            <a:r>
              <a:rPr lang="en-GB" altLang="en-US" smtClean="0"/>
              <a:t>Fishing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9018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www.irppt.com</a:t>
            </a:r>
            <a:endParaRPr lang="fa-IR" sz="2400" b="1" dirty="0">
              <a:solidFill>
                <a:schemeClr val="bg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59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C4C5C9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194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Fishing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Fishing PowerPoint Presentation</dc:title>
  <dc:creator>jontypearce</dc:creator>
  <cp:lastModifiedBy>NASRIN</cp:lastModifiedBy>
  <cp:revision>12</cp:revision>
  <dcterms:created xsi:type="dcterms:W3CDTF">2011-07-11T11:56:50Z</dcterms:created>
  <dcterms:modified xsi:type="dcterms:W3CDTF">2015-12-10T13:59:41Z</dcterms:modified>
</cp:coreProperties>
</file>