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8" r:id="rId2"/>
    <p:sldId id="259" r:id="rId3"/>
    <p:sldId id="260" r:id="rId4"/>
    <p:sldId id="265" r:id="rId5"/>
    <p:sldId id="266" r:id="rId6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366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B918F15-A677-4AB3-8AEA-17F6C973FA1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114380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897030D-1BD8-401C-9A57-5D00CD3001C0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19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C1D05B8-8609-43A7-AC3D-CAE8D34CE562}" type="slidenum">
              <a:rPr lang="en-GB" altLang="en-US"/>
              <a:pPr>
                <a:spcBef>
                  <a:spcPct val="0"/>
                </a:spcBef>
              </a:pPr>
              <a:t>2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9171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D61A73C-86D7-4E59-91B8-FEA95570389A}" type="slidenum">
              <a:rPr lang="en-GB" altLang="en-US"/>
              <a:pPr>
                <a:spcBef>
                  <a:spcPct val="0"/>
                </a:spcBef>
              </a:pPr>
              <a:t>3</a:t>
            </a:fld>
            <a:endParaRPr lang="en-GB" altLang="en-US"/>
          </a:p>
        </p:txBody>
      </p:sp>
      <p:sp>
        <p:nvSpPr>
          <p:cNvPr id="9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30040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4872064-5C91-40A0-BA44-B58F27148D9D}" type="slidenum">
              <a:rPr lang="en-GB" altLang="en-US"/>
              <a:pPr>
                <a:spcBef>
                  <a:spcPct val="0"/>
                </a:spcBef>
              </a:pPr>
              <a:t>4</a:t>
            </a:fld>
            <a:endParaRPr lang="en-GB" altLang="en-US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074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65F2DA8-9BB3-4A30-98B5-D6419579DEA3}" type="slidenum">
              <a:rPr lang="en-GB" altLang="en-US"/>
              <a:pPr>
                <a:spcBef>
                  <a:spcPct val="0"/>
                </a:spcBef>
              </a:pPr>
              <a:t>5</a:t>
            </a:fld>
            <a:endParaRPr lang="en-GB" altLang="en-US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0691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/>
          <p:cNvSpPr/>
          <p:nvPr userDrawn="1"/>
        </p:nvSpPr>
        <p:spPr>
          <a:xfrm>
            <a:off x="808038" y="-14288"/>
            <a:ext cx="8331200" cy="822326"/>
          </a:xfrm>
          <a:custGeom>
            <a:avLst/>
            <a:gdLst>
              <a:gd name="connsiteX0" fmla="*/ 0 w 9172876"/>
              <a:gd name="connsiteY0" fmla="*/ 0 h 818147"/>
              <a:gd name="connsiteX1" fmla="*/ 9172876 w 9172876"/>
              <a:gd name="connsiteY1" fmla="*/ 9625 h 818147"/>
              <a:gd name="connsiteX2" fmla="*/ 9163250 w 9172876"/>
              <a:gd name="connsiteY2" fmla="*/ 818147 h 818147"/>
              <a:gd name="connsiteX3" fmla="*/ 0 w 9172876"/>
              <a:gd name="connsiteY3" fmla="*/ 0 h 818147"/>
              <a:gd name="connsiteX0" fmla="*/ 0 w 9172876"/>
              <a:gd name="connsiteY0" fmla="*/ 14724 h 832871"/>
              <a:gd name="connsiteX1" fmla="*/ 9172876 w 9172876"/>
              <a:gd name="connsiteY1" fmla="*/ 0 h 832871"/>
              <a:gd name="connsiteX2" fmla="*/ 9163250 w 9172876"/>
              <a:gd name="connsiteY2" fmla="*/ 832871 h 832871"/>
              <a:gd name="connsiteX3" fmla="*/ 0 w 9172876"/>
              <a:gd name="connsiteY3" fmla="*/ 14724 h 832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72876" h="832871">
                <a:moveTo>
                  <a:pt x="0" y="14724"/>
                </a:moveTo>
                <a:lnTo>
                  <a:pt x="9172876" y="0"/>
                </a:lnTo>
                <a:lnTo>
                  <a:pt x="9163250" y="832871"/>
                </a:lnTo>
                <a:lnTo>
                  <a:pt x="0" y="1472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5" name="Freeform 4"/>
          <p:cNvSpPr/>
          <p:nvPr userDrawn="1"/>
        </p:nvSpPr>
        <p:spPr>
          <a:xfrm rot="10800000">
            <a:off x="0" y="6040438"/>
            <a:ext cx="8321675" cy="817562"/>
          </a:xfrm>
          <a:custGeom>
            <a:avLst/>
            <a:gdLst>
              <a:gd name="connsiteX0" fmla="*/ 0 w 9172876"/>
              <a:gd name="connsiteY0" fmla="*/ 0 h 818147"/>
              <a:gd name="connsiteX1" fmla="*/ 9172876 w 9172876"/>
              <a:gd name="connsiteY1" fmla="*/ 9625 h 818147"/>
              <a:gd name="connsiteX2" fmla="*/ 9163250 w 9172876"/>
              <a:gd name="connsiteY2" fmla="*/ 818147 h 818147"/>
              <a:gd name="connsiteX3" fmla="*/ 0 w 9172876"/>
              <a:gd name="connsiteY3" fmla="*/ 0 h 81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72876" h="818147">
                <a:moveTo>
                  <a:pt x="0" y="0"/>
                </a:moveTo>
                <a:lnTo>
                  <a:pt x="9172876" y="9625"/>
                </a:lnTo>
                <a:lnTo>
                  <a:pt x="9163250" y="818147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6" name="Freeform 5"/>
          <p:cNvSpPr/>
          <p:nvPr userDrawn="1"/>
        </p:nvSpPr>
        <p:spPr>
          <a:xfrm rot="16200000">
            <a:off x="-2620962" y="2611437"/>
            <a:ext cx="6040438" cy="817563"/>
          </a:xfrm>
          <a:custGeom>
            <a:avLst/>
            <a:gdLst>
              <a:gd name="connsiteX0" fmla="*/ 0 w 9172876"/>
              <a:gd name="connsiteY0" fmla="*/ 0 h 818147"/>
              <a:gd name="connsiteX1" fmla="*/ 9172876 w 9172876"/>
              <a:gd name="connsiteY1" fmla="*/ 9625 h 818147"/>
              <a:gd name="connsiteX2" fmla="*/ 9163250 w 9172876"/>
              <a:gd name="connsiteY2" fmla="*/ 818147 h 818147"/>
              <a:gd name="connsiteX3" fmla="*/ 0 w 9172876"/>
              <a:gd name="connsiteY3" fmla="*/ 0 h 81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72876" h="818147">
                <a:moveTo>
                  <a:pt x="0" y="0"/>
                </a:moveTo>
                <a:lnTo>
                  <a:pt x="9172876" y="9625"/>
                </a:lnTo>
                <a:lnTo>
                  <a:pt x="9163250" y="81814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7" name="Freeform 6"/>
          <p:cNvSpPr/>
          <p:nvPr userDrawn="1"/>
        </p:nvSpPr>
        <p:spPr>
          <a:xfrm rot="5400000">
            <a:off x="5703094" y="3421856"/>
            <a:ext cx="6054725" cy="817563"/>
          </a:xfrm>
          <a:custGeom>
            <a:avLst/>
            <a:gdLst>
              <a:gd name="connsiteX0" fmla="*/ 0 w 9172876"/>
              <a:gd name="connsiteY0" fmla="*/ 0 h 818147"/>
              <a:gd name="connsiteX1" fmla="*/ 9172876 w 9172876"/>
              <a:gd name="connsiteY1" fmla="*/ 9625 h 818147"/>
              <a:gd name="connsiteX2" fmla="*/ 9163250 w 9172876"/>
              <a:gd name="connsiteY2" fmla="*/ 818147 h 818147"/>
              <a:gd name="connsiteX3" fmla="*/ 0 w 9172876"/>
              <a:gd name="connsiteY3" fmla="*/ 0 h 81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72876" h="818147">
                <a:moveTo>
                  <a:pt x="0" y="0"/>
                </a:moveTo>
                <a:lnTo>
                  <a:pt x="9172876" y="9625"/>
                </a:lnTo>
                <a:lnTo>
                  <a:pt x="9163250" y="81814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983C1A0-0F7E-4FD7-93ED-C1780507877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35353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2BBEAD-DD58-4728-A851-FE7B11990B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31440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0276E-8681-4655-8011-E4C69138EE4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268961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22121-FA10-4F15-AD48-E5A521DB805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988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A1446B-2281-48D8-AF53-7F8338C039D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6891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186A97-6266-4835-8B23-0381FC828F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2902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41D7CC-37C8-4C46-9D1F-1617199129F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5887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AE23F8-5A28-4026-8B1D-58BDCB72003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42034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F05B6-3943-4127-9B71-5576D55BCA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65186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8FE57-A4BD-4E43-9F70-A0DF09F28BC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7684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19404-F43C-47BB-A216-00DA63B65C4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69924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272ADC-880F-40D0-9312-B89DBB84D96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8111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60B422-FAD3-4C97-8523-887F07857AB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67412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Click to edit Master text styles</a:t>
            </a:r>
          </a:p>
          <a:p>
            <a:pPr lvl="1"/>
            <a:r>
              <a:rPr lang="en-GB" altLang="en-US" smtClean="0"/>
              <a:t>Second level</a:t>
            </a:r>
          </a:p>
          <a:p>
            <a:pPr lvl="2"/>
            <a:r>
              <a:rPr lang="en-GB" altLang="en-US" smtClean="0"/>
              <a:t>Third level</a:t>
            </a:r>
          </a:p>
          <a:p>
            <a:pPr lvl="3"/>
            <a:r>
              <a:rPr lang="en-GB" altLang="en-US" smtClean="0"/>
              <a:t>Fourth level</a:t>
            </a:r>
          </a:p>
          <a:p>
            <a:pPr lvl="4"/>
            <a:r>
              <a:rPr lang="en-GB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364AAD70-B2AB-468D-BAF5-A2084D53FFF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7" name="Freeform 6"/>
          <p:cNvSpPr/>
          <p:nvPr userDrawn="1"/>
        </p:nvSpPr>
        <p:spPr>
          <a:xfrm rot="10800000">
            <a:off x="0" y="6040438"/>
            <a:ext cx="8321675" cy="817562"/>
          </a:xfrm>
          <a:custGeom>
            <a:avLst/>
            <a:gdLst>
              <a:gd name="connsiteX0" fmla="*/ 0 w 9172876"/>
              <a:gd name="connsiteY0" fmla="*/ 0 h 818147"/>
              <a:gd name="connsiteX1" fmla="*/ 9172876 w 9172876"/>
              <a:gd name="connsiteY1" fmla="*/ 9625 h 818147"/>
              <a:gd name="connsiteX2" fmla="*/ 9163250 w 9172876"/>
              <a:gd name="connsiteY2" fmla="*/ 818147 h 818147"/>
              <a:gd name="connsiteX3" fmla="*/ 0 w 9172876"/>
              <a:gd name="connsiteY3" fmla="*/ 0 h 81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72876" h="818147">
                <a:moveTo>
                  <a:pt x="0" y="0"/>
                </a:moveTo>
                <a:lnTo>
                  <a:pt x="9172876" y="9625"/>
                </a:lnTo>
                <a:lnTo>
                  <a:pt x="9163250" y="818147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8" name="Freeform 7"/>
          <p:cNvSpPr/>
          <p:nvPr userDrawn="1"/>
        </p:nvSpPr>
        <p:spPr>
          <a:xfrm rot="16200000">
            <a:off x="-2620962" y="2611437"/>
            <a:ext cx="6040438" cy="817563"/>
          </a:xfrm>
          <a:custGeom>
            <a:avLst/>
            <a:gdLst>
              <a:gd name="connsiteX0" fmla="*/ 0 w 9172876"/>
              <a:gd name="connsiteY0" fmla="*/ 0 h 818147"/>
              <a:gd name="connsiteX1" fmla="*/ 9172876 w 9172876"/>
              <a:gd name="connsiteY1" fmla="*/ 9625 h 818147"/>
              <a:gd name="connsiteX2" fmla="*/ 9163250 w 9172876"/>
              <a:gd name="connsiteY2" fmla="*/ 818147 h 818147"/>
              <a:gd name="connsiteX3" fmla="*/ 0 w 9172876"/>
              <a:gd name="connsiteY3" fmla="*/ 0 h 818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72876" h="818147">
                <a:moveTo>
                  <a:pt x="0" y="0"/>
                </a:moveTo>
                <a:lnTo>
                  <a:pt x="9172876" y="9625"/>
                </a:lnTo>
                <a:lnTo>
                  <a:pt x="9163250" y="81814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esentationmagazine.com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New Business Template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221413" cy="1752600"/>
          </a:xfrm>
        </p:spPr>
        <p:txBody>
          <a:bodyPr/>
          <a:lstStyle/>
          <a:p>
            <a:pPr eaLnBrk="1" hangingPunct="1"/>
            <a:r>
              <a:rPr lang="en-GB" altLang="en-US" sz="4000" smtClean="0"/>
              <a:t>Your name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08104" y="116632"/>
            <a:ext cx="342537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endParaRPr lang="fa-IR" sz="2400" b="1" dirty="0" smtClean="0"/>
          </a:p>
          <a:p>
            <a:pPr algn="ctr"/>
            <a:r>
              <a:rPr lang="en-US" sz="2400" b="1" dirty="0" smtClean="0"/>
              <a:t>www.irppt.com</a:t>
            </a:r>
            <a:endParaRPr lang="fa-IR" sz="2400" b="1" dirty="0"/>
          </a:p>
          <a:p>
            <a:pPr algn="ctr"/>
            <a:r>
              <a:rPr lang="fa-IR" sz="2400" b="1" dirty="0" smtClean="0"/>
              <a:t>مرکز پاورپوینت مادسیج</a:t>
            </a:r>
          </a:p>
          <a:p>
            <a:pPr algn="ctr"/>
            <a:endParaRPr lang="fa-IR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 Bullet Point Slide</a:t>
            </a:r>
            <a:endParaRPr lang="en-US" altLang="en-US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Bullet point</a:t>
            </a:r>
          </a:p>
          <a:p>
            <a:pPr eaLnBrk="1" hangingPunct="1"/>
            <a:r>
              <a:rPr lang="en-US" altLang="en-US" smtClean="0"/>
              <a:t>Bullet point</a:t>
            </a:r>
          </a:p>
          <a:p>
            <a:pPr lvl="1" eaLnBrk="1" hangingPunct="1"/>
            <a:r>
              <a:rPr lang="en-US" altLang="en-US" smtClean="0"/>
              <a:t>Sub Bullet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Colour scheme</a:t>
            </a:r>
            <a:endParaRPr lang="en-US" altLang="en-US" smtClean="0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3686175" y="2787650"/>
            <a:ext cx="827088" cy="611188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762500" y="2787650"/>
            <a:ext cx="827088" cy="6111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633663" y="4402138"/>
            <a:ext cx="827087" cy="6111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3702050" y="4402138"/>
            <a:ext cx="827088" cy="611187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4770438" y="4402138"/>
            <a:ext cx="827087" cy="6111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5840413" y="4402138"/>
            <a:ext cx="827087" cy="6111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5822950" y="2787650"/>
            <a:ext cx="827088" cy="6111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2617788" y="2787650"/>
            <a:ext cx="827087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398713" y="2147888"/>
            <a:ext cx="12668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Background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716338" y="2025650"/>
            <a:ext cx="7715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Text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Lines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4667250" y="2147888"/>
            <a:ext cx="10175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Shadows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5946775" y="2025650"/>
            <a:ext cx="5794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Title</a:t>
            </a:r>
            <a:br>
              <a:rPr lang="en-GB" altLang="en-US" sz="1600">
                <a:cs typeface="Arial" panose="020B0604020202020204" pitchFamily="34" charset="0"/>
              </a:rPr>
            </a:br>
            <a:r>
              <a:rPr lang="en-GB" altLang="en-US" sz="1600">
                <a:cs typeface="Arial" panose="020B0604020202020204" pitchFamily="34" charset="0"/>
              </a:rPr>
              <a:t>Text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2776538" y="3762375"/>
            <a:ext cx="542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Fills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722688" y="3762375"/>
            <a:ext cx="8048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Accent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657725" y="3640138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Accent &amp;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Hyperlink</a:t>
            </a:r>
            <a:endParaRPr lang="en-US" altLang="en-US" sz="1600">
              <a:cs typeface="Arial" panose="020B0604020202020204" pitchFamily="34" charset="0"/>
            </a:endParaRP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5738813" y="3638550"/>
            <a:ext cx="1028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Followed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600">
                <a:cs typeface="Arial" panose="020B0604020202020204" pitchFamily="34" charset="0"/>
              </a:rPr>
              <a:t>Hyperlink</a:t>
            </a:r>
            <a:endParaRPr lang="en-US" altLang="en-US" sz="16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Examples of default styles</a:t>
            </a:r>
            <a:endParaRPr lang="en-US" altLang="en-US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689475" cy="4525963"/>
          </a:xfrm>
          <a:noFill/>
        </p:spPr>
        <p:txBody>
          <a:bodyPr/>
          <a:lstStyle/>
          <a:p>
            <a:pPr eaLnBrk="1" hangingPunct="1"/>
            <a:r>
              <a:rPr lang="en-GB" altLang="en-US" sz="2800" smtClean="0"/>
              <a:t>Text and lines are like this</a:t>
            </a:r>
          </a:p>
          <a:p>
            <a:pPr eaLnBrk="1" hangingPunct="1"/>
            <a:r>
              <a:rPr lang="en-GB" altLang="en-US" sz="2800" u="sng" smtClean="0">
                <a:solidFill>
                  <a:schemeClr val="hlink"/>
                </a:solidFill>
              </a:rPr>
              <a:t>Hyperlinks like this</a:t>
            </a:r>
          </a:p>
          <a:p>
            <a:pPr eaLnBrk="1" hangingPunct="1"/>
            <a:r>
              <a:rPr lang="en-GB" altLang="en-US" sz="2800" u="sng" smtClean="0">
                <a:solidFill>
                  <a:schemeClr val="folHlink"/>
                </a:solidFill>
              </a:rPr>
              <a:t>Visited hyperlinks like this</a:t>
            </a:r>
            <a:endParaRPr lang="en-US" altLang="en-US" sz="2800" u="sng" smtClean="0">
              <a:solidFill>
                <a:schemeClr val="folHlink"/>
              </a:solidFill>
            </a:endParaRPr>
          </a:p>
        </p:txBody>
      </p:sp>
      <p:graphicFrame>
        <p:nvGraphicFramePr>
          <p:cNvPr id="21508" name="Group 4"/>
          <p:cNvGraphicFramePr>
            <a:graphicFrameLocks noGrp="1"/>
          </p:cNvGraphicFramePr>
          <p:nvPr>
            <p:ph sz="half" idx="2"/>
          </p:nvPr>
        </p:nvGraphicFramePr>
        <p:xfrm>
          <a:off x="5446713" y="1781175"/>
          <a:ext cx="3171825" cy="1735138"/>
        </p:xfrm>
        <a:graphic>
          <a:graphicData uri="http://schemas.openxmlformats.org/drawingml/2006/table">
            <a:tbl>
              <a:tblPr/>
              <a:tblGrid>
                <a:gridCol w="1585912"/>
                <a:gridCol w="1585913"/>
              </a:tblGrid>
              <a:tr h="868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Table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6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1620838" y="4581525"/>
            <a:ext cx="2232025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Text box</a:t>
            </a:r>
            <a:endParaRPr lang="en-US" altLang="en-US" sz="1800">
              <a:cs typeface="Arial" panose="020B0604020202020204" pitchFamily="34" charset="0"/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4500563" y="4581525"/>
            <a:ext cx="2232025" cy="13684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Text box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With shadow</a:t>
            </a:r>
            <a:endParaRPr lang="en-US" altLang="en-US" sz="18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539750" y="1268413"/>
            <a:ext cx="8208963" cy="5329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FD7FC">
                    <a:alpha val="50195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Use of templates</a:t>
            </a:r>
            <a:endParaRPr lang="en-US" altLang="en-US" smtClean="0"/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1150938" y="1711325"/>
            <a:ext cx="69500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>
                <a:cs typeface="Arial" panose="020B0604020202020204" pitchFamily="34" charset="0"/>
              </a:rPr>
              <a:t>You are free to use these templates for your personal and business presentations.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150938" y="3140075"/>
            <a:ext cx="3409950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cs typeface="Arial" panose="020B0604020202020204" pitchFamily="34" charset="0"/>
              </a:rPr>
              <a:t>Do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cs typeface="Arial" panose="020B0604020202020204" pitchFamily="34" charset="0"/>
              </a:rPr>
              <a:t>Use these templates for your presentations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GB" altLang="en-US" sz="1400">
                <a:cs typeface="Arial" panose="020B0604020202020204" pitchFamily="34" charset="0"/>
              </a:rPr>
              <a:t>Display your presentation on a web site provided that it is not for the purpose of downloading the template.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en-US" altLang="en-US" sz="1400">
                <a:cs typeface="Arial" panose="020B0604020202020204" pitchFamily="34" charset="0"/>
              </a:rPr>
              <a:t>If you like these templates, we would always appreciate a link back to our website.  Many thanks.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en-US" altLang="en-US" sz="1400">
              <a:cs typeface="Arial" panose="020B0604020202020204" pitchFamily="34" charset="0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4495800" y="3140075"/>
            <a:ext cx="3640138" cy="203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5113" indent="-265113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600" b="1" u="sng">
                <a:cs typeface="Arial" panose="020B0604020202020204" pitchFamily="34" charset="0"/>
              </a:rPr>
              <a:t>Don’t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Resell or distribute these templates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Put these templates on a website for download.  This includes uploading them onto file sharing networks like Slideshare, Myspace, Facebook, bit torrent etc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û"/>
            </a:pPr>
            <a:r>
              <a:rPr lang="en-GB" altLang="en-US" sz="1400">
                <a:cs typeface="Arial" panose="020B0604020202020204" pitchFamily="34" charset="0"/>
              </a:rPr>
              <a:t>Pass off any of our created content as your own work</a:t>
            </a:r>
            <a:endParaRPr lang="en-US" altLang="en-US" sz="1400">
              <a:cs typeface="Arial" panose="020B0604020202020204" pitchFamily="34" charset="0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042988" y="5422900"/>
            <a:ext cx="7164387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74901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algn="ctr" eaLnBrk="1" hangingPunct="1">
              <a:lnSpc>
                <a:spcPct val="90000"/>
              </a:lnSpc>
              <a:buClr>
                <a:schemeClr val="accent1"/>
              </a:buClr>
              <a:buFontTx/>
              <a:buNone/>
            </a:pPr>
            <a:r>
              <a:rPr lang="en-GB" altLang="en-US" sz="2000" b="1">
                <a:cs typeface="Arial" panose="020B0604020202020204" pitchFamily="34" charset="0"/>
              </a:rPr>
              <a:t>You can find many more free PowerPoint templates on the Presentation Magazine website </a:t>
            </a:r>
            <a:r>
              <a:rPr lang="en-GB" altLang="en-US" sz="2000" b="1">
                <a:cs typeface="Arial" panose="020B0604020202020204" pitchFamily="34" charset="0"/>
                <a:hlinkClick r:id="rId3"/>
              </a:rPr>
              <a:t>www.presentationmagazine.com</a:t>
            </a:r>
            <a:r>
              <a:rPr lang="en-GB" altLang="en-US" sz="2000" b="1">
                <a:cs typeface="Arial" panose="020B0604020202020204" pitchFamily="34" charset="0"/>
              </a:rPr>
              <a:t>  </a:t>
            </a:r>
            <a:endParaRPr lang="en-US" altLang="en-US" sz="2000" b="1">
              <a:cs typeface="Arial" panose="020B0604020202020204" pitchFamily="34" charset="0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1150938" y="2608263"/>
            <a:ext cx="69262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1400">
                <a:cs typeface="Arial" panose="020B0604020202020204" pitchFamily="34" charset="0"/>
              </a:rPr>
              <a:t>We have put a lot of work into developing all these templates and retain the copyright in them.  You can use them freely providing that you do not redistribute or sell them.</a:t>
            </a:r>
            <a:endParaRPr lang="en-US" altLang="en-US" sz="14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340">
      <a:dk1>
        <a:srgbClr val="0E2FAD"/>
      </a:dk1>
      <a:lt1>
        <a:srgbClr val="FFFFFF"/>
      </a:lt1>
      <a:dk2>
        <a:srgbClr val="0E2FAD"/>
      </a:dk2>
      <a:lt2>
        <a:srgbClr val="B3CCE6"/>
      </a:lt2>
      <a:accent1>
        <a:srgbClr val="7FD7FC"/>
      </a:accent1>
      <a:accent2>
        <a:srgbClr val="6BA7F8"/>
      </a:accent2>
      <a:accent3>
        <a:srgbClr val="FFFFFF"/>
      </a:accent3>
      <a:accent4>
        <a:srgbClr val="0A2793"/>
      </a:accent4>
      <a:accent5>
        <a:srgbClr val="C0E8FD"/>
      </a:accent5>
      <a:accent6>
        <a:srgbClr val="6097E1"/>
      </a:accent6>
      <a:hlink>
        <a:srgbClr val="061756"/>
      </a:hlink>
      <a:folHlink>
        <a:srgbClr val="879EF5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AB57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E2FAD"/>
        </a:dk1>
        <a:lt1>
          <a:srgbClr val="FFFFFF"/>
        </a:lt1>
        <a:dk2>
          <a:srgbClr val="0E2FAD"/>
        </a:dk2>
        <a:lt2>
          <a:srgbClr val="B3CCE6"/>
        </a:lt2>
        <a:accent1>
          <a:srgbClr val="7FD7FC"/>
        </a:accent1>
        <a:accent2>
          <a:srgbClr val="6BA7F8"/>
        </a:accent2>
        <a:accent3>
          <a:srgbClr val="FFFFFF"/>
        </a:accent3>
        <a:accent4>
          <a:srgbClr val="0A2793"/>
        </a:accent4>
        <a:accent5>
          <a:srgbClr val="C0E8FD"/>
        </a:accent5>
        <a:accent6>
          <a:srgbClr val="6097E1"/>
        </a:accent6>
        <a:hlink>
          <a:srgbClr val="FF9D3B"/>
        </a:hlink>
        <a:folHlink>
          <a:srgbClr val="007B7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219</Words>
  <Application>Microsoft Office PowerPoint</Application>
  <PresentationFormat>On-screen Show (4:3)</PresentationFormat>
  <Paragraphs>46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Default Design</vt:lpstr>
      <vt:lpstr>New Business Template</vt:lpstr>
      <vt:lpstr>Example Bullet Point Slide</vt:lpstr>
      <vt:lpstr>Colour scheme</vt:lpstr>
      <vt:lpstr>Examples of default styles</vt:lpstr>
      <vt:lpstr>Use of templates</vt:lpstr>
    </vt:vector>
  </TitlesOfParts>
  <Company>Clearly Presented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Business PowerPoint Template</dc:title>
  <dc:creator>Presentation Magazine</dc:creator>
  <cp:lastModifiedBy>NASRIN</cp:lastModifiedBy>
  <cp:revision>8</cp:revision>
  <dcterms:created xsi:type="dcterms:W3CDTF">2009-11-03T13:35:13Z</dcterms:created>
  <dcterms:modified xsi:type="dcterms:W3CDTF">2015-12-10T14:00:54Z</dcterms:modified>
</cp:coreProperties>
</file>