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xls" ContentType="application/vnd.ms-excel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64" r:id="rId2"/>
    <p:sldId id="258" r:id="rId3"/>
    <p:sldId id="259" r:id="rId4"/>
    <p:sldId id="260" r:id="rId5"/>
    <p:sldId id="262" r:id="rId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63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0CB67516-E4CD-4C3B-82D5-34B5EB664848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484F6598-7ACB-43A2-8615-64EF4D2DDA3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6610912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AFA38AC6-B99A-4D8C-9BBF-191AF8C16CE0}" type="slidenum">
              <a:rPr lang="en-GB" altLang="en-U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2</a:t>
            </a:fld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5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448277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398EA26C-B5BE-44BC-8D8C-AAFC54515361}" type="slidenum">
              <a:rPr lang="en-GB" altLang="en-U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4</a:t>
            </a:fld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2640039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2587AD0F-0D9D-492A-B033-A04CABD24EE4}" type="slidenum">
              <a:rPr lang="en-GB" altLang="en-U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5</a:t>
            </a:fld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12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9272104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540000">
            <a:off x="683568" y="2204864"/>
            <a:ext cx="7772400" cy="722511"/>
          </a:xfrm>
        </p:spPr>
        <p:txBody>
          <a:bodyPr>
            <a:normAutofit/>
          </a:bodyPr>
          <a:lstStyle>
            <a:lvl1pPr algn="ctr">
              <a:defRPr sz="3600" b="1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540000">
            <a:off x="1329408" y="2927375"/>
            <a:ext cx="6400800" cy="47890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023702-E8A5-41BA-8E86-D915E9C398D5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121469-FDE6-4665-882E-600A12D0F9A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626520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C9F012-0D50-4D25-BD86-6307916F66C9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CBE65F-2171-4229-AEA9-4A59D8C76C1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264416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E01A8E-9AA5-4EDC-AE7A-9E12304F8FD3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758067-E3F4-40A8-A884-E9283F02641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44788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FFA454-FD57-409F-9867-70855437320A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F6EEE8-4166-4828-B772-6E3D8955692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835607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246502-E8AC-48EE-8E5F-251DB53DC477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A69372-2DA9-42E0-ACA2-23818FF90D2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925060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F71C72-7108-4666-BC10-F3CC27E6062C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033863-F1F7-45A3-8358-DB32E49B50E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540039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2E602F-9280-4C32-AB68-C505A5FFFABB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8CABC-EC70-4A4F-B631-38980496737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230156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391252-1611-4808-A2B7-2814171B2E3B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3E86C2-2A30-48FB-A693-7214ACD2596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929025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00690E-51B6-44E6-B283-C6B959F9A589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3AC564-00E7-4EB3-9D08-C9FFC0A2DF7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951059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E41BC1-9503-4B6B-B07F-A9C88646E38F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BC5CB4-4EF4-4059-8D85-7A1E1DD21E6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269001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063B0A-78D2-45C7-91B1-DEA650EF7A19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E90486-1A95-4EF6-B594-F1F61402516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30217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250825" y="274638"/>
            <a:ext cx="6842125" cy="70643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GB" dirty="0" smtClean="0"/>
          </a:p>
        </p:txBody>
      </p:sp>
      <p:sp>
        <p:nvSpPr>
          <p:cNvPr id="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50825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0046267-D7CA-44A5-9F67-627508771234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6E7A6D02-F795-4357-A150-7E8027A8F91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  <p:sp>
        <p:nvSpPr>
          <p:cNvPr id="9" name="Oval 48"/>
          <p:cNvSpPr>
            <a:spLocks noChangeArrowheads="1"/>
          </p:cNvSpPr>
          <p:nvPr userDrawn="1"/>
        </p:nvSpPr>
        <p:spPr bwMode="auto">
          <a:xfrm>
            <a:off x="4932363" y="-387350"/>
            <a:ext cx="2952750" cy="3254375"/>
          </a:xfrm>
          <a:prstGeom prst="ellipse">
            <a:avLst/>
          </a:prstGeom>
          <a:noFill/>
          <a:ln w="12700" algn="ctr">
            <a:solidFill>
              <a:schemeClr val="accent4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defRPr/>
            </a:pPr>
            <a:endParaRPr lang="en-US">
              <a:cs typeface="Arial" charset="0"/>
            </a:endParaRPr>
          </a:p>
        </p:txBody>
      </p:sp>
      <p:sp>
        <p:nvSpPr>
          <p:cNvPr id="10" name="Oval 49"/>
          <p:cNvSpPr>
            <a:spLocks noChangeArrowheads="1"/>
          </p:cNvSpPr>
          <p:nvPr userDrawn="1"/>
        </p:nvSpPr>
        <p:spPr bwMode="auto">
          <a:xfrm>
            <a:off x="4495800" y="-531813"/>
            <a:ext cx="5045075" cy="5040313"/>
          </a:xfrm>
          <a:prstGeom prst="ellipse">
            <a:avLst/>
          </a:prstGeom>
          <a:noFill/>
          <a:ln w="12700" algn="ctr">
            <a:solidFill>
              <a:schemeClr val="accent4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defRPr/>
            </a:pPr>
            <a:endParaRPr lang="en-US">
              <a:cs typeface="Arial" charset="0"/>
            </a:endParaRPr>
          </a:p>
        </p:txBody>
      </p:sp>
      <p:cxnSp>
        <p:nvCxnSpPr>
          <p:cNvPr id="11" name="Straight Connector 50"/>
          <p:cNvCxnSpPr>
            <a:cxnSpLocks noChangeShapeType="1"/>
          </p:cNvCxnSpPr>
          <p:nvPr userDrawn="1"/>
        </p:nvCxnSpPr>
        <p:spPr bwMode="auto">
          <a:xfrm>
            <a:off x="1258888" y="0"/>
            <a:ext cx="73025" cy="6858000"/>
          </a:xfrm>
          <a:prstGeom prst="line">
            <a:avLst/>
          </a:prstGeom>
          <a:noFill/>
          <a:ln w="12700" algn="ctr">
            <a:solidFill>
              <a:schemeClr val="accent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2" name="Straight Connector 51"/>
          <p:cNvCxnSpPr>
            <a:cxnSpLocks noChangeShapeType="1"/>
          </p:cNvCxnSpPr>
          <p:nvPr userDrawn="1"/>
        </p:nvCxnSpPr>
        <p:spPr bwMode="auto">
          <a:xfrm>
            <a:off x="4643438" y="22225"/>
            <a:ext cx="73025" cy="6858000"/>
          </a:xfrm>
          <a:prstGeom prst="line">
            <a:avLst/>
          </a:prstGeom>
          <a:noFill/>
          <a:ln w="12700" algn="ctr">
            <a:solidFill>
              <a:schemeClr val="accent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3" name="Straight Connector 52"/>
          <p:cNvCxnSpPr>
            <a:cxnSpLocks noChangeShapeType="1"/>
          </p:cNvCxnSpPr>
          <p:nvPr userDrawn="1"/>
        </p:nvCxnSpPr>
        <p:spPr bwMode="auto">
          <a:xfrm>
            <a:off x="8005763" y="34925"/>
            <a:ext cx="71437" cy="6858000"/>
          </a:xfrm>
          <a:prstGeom prst="line">
            <a:avLst/>
          </a:prstGeom>
          <a:noFill/>
          <a:ln w="12700" algn="ctr">
            <a:solidFill>
              <a:schemeClr val="accent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4" name="Freeform 53"/>
          <p:cNvSpPr>
            <a:spLocks/>
          </p:cNvSpPr>
          <p:nvPr userDrawn="1"/>
        </p:nvSpPr>
        <p:spPr bwMode="auto">
          <a:xfrm>
            <a:off x="-103188" y="354013"/>
            <a:ext cx="6164263" cy="6445250"/>
          </a:xfrm>
          <a:custGeom>
            <a:avLst/>
            <a:gdLst>
              <a:gd name="T0" fmla="*/ 0 w 6164826"/>
              <a:gd name="T1" fmla="*/ 0 h 6445045"/>
              <a:gd name="T2" fmla="*/ 2889892 w 6164826"/>
              <a:gd name="T3" fmla="*/ 1194734 h 6445045"/>
              <a:gd name="T4" fmla="*/ 5072056 w 6164826"/>
              <a:gd name="T5" fmla="*/ 3643200 h 6445045"/>
              <a:gd name="T6" fmla="*/ 6163137 w 6164826"/>
              <a:gd name="T7" fmla="*/ 6445660 h 6445045"/>
              <a:gd name="T8" fmla="*/ 6163137 w 6164826"/>
              <a:gd name="T9" fmla="*/ 6445660 h 644504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6164826" h="6445045">
                <a:moveTo>
                  <a:pt x="0" y="0"/>
                </a:moveTo>
                <a:cubicBezTo>
                  <a:pt x="1022555" y="293739"/>
                  <a:pt x="2045110" y="587478"/>
                  <a:pt x="2890684" y="1194620"/>
                </a:cubicBezTo>
                <a:cubicBezTo>
                  <a:pt x="3736258" y="1801762"/>
                  <a:pt x="4527755" y="2767781"/>
                  <a:pt x="5073445" y="3642852"/>
                </a:cubicBezTo>
                <a:cubicBezTo>
                  <a:pt x="5619135" y="4517923"/>
                  <a:pt x="6164826" y="6445045"/>
                  <a:pt x="6164826" y="6445045"/>
                </a:cubicBezTo>
              </a:path>
            </a:pathLst>
          </a:custGeom>
          <a:noFill/>
          <a:ln w="12700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>
              <a:defRPr/>
            </a:pPr>
            <a:endParaRPr lang="en-GB">
              <a:cs typeface="Arial" charset="0"/>
            </a:endParaRPr>
          </a:p>
        </p:txBody>
      </p:sp>
      <p:sp>
        <p:nvSpPr>
          <p:cNvPr id="15" name="Freeform 54"/>
          <p:cNvSpPr>
            <a:spLocks/>
          </p:cNvSpPr>
          <p:nvPr userDrawn="1"/>
        </p:nvSpPr>
        <p:spPr bwMode="auto">
          <a:xfrm>
            <a:off x="2020888" y="-58738"/>
            <a:ext cx="4719637" cy="6946901"/>
          </a:xfrm>
          <a:custGeom>
            <a:avLst/>
            <a:gdLst>
              <a:gd name="T0" fmla="*/ 0 w 4719484"/>
              <a:gd name="T1" fmla="*/ 0 h 6946491"/>
              <a:gd name="T2" fmla="*/ 1224236 w 4719484"/>
              <a:gd name="T3" fmla="*/ 1401346 h 6946491"/>
              <a:gd name="T4" fmla="*/ 2861466 w 4719484"/>
              <a:gd name="T5" fmla="*/ 3643497 h 6946491"/>
              <a:gd name="T6" fmla="*/ 4719943 w 4719484"/>
              <a:gd name="T7" fmla="*/ 6947721 h 6946491"/>
              <a:gd name="T8" fmla="*/ 4719943 w 4719484"/>
              <a:gd name="T9" fmla="*/ 6947721 h 694649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719484" h="6946491">
                <a:moveTo>
                  <a:pt x="0" y="0"/>
                </a:moveTo>
                <a:cubicBezTo>
                  <a:pt x="373626" y="396977"/>
                  <a:pt x="747252" y="793955"/>
                  <a:pt x="1224116" y="1401097"/>
                </a:cubicBezTo>
                <a:cubicBezTo>
                  <a:pt x="1700980" y="2008239"/>
                  <a:pt x="2278626" y="2718620"/>
                  <a:pt x="2861187" y="3642852"/>
                </a:cubicBezTo>
                <a:cubicBezTo>
                  <a:pt x="3443748" y="4567084"/>
                  <a:pt x="4719484" y="6946491"/>
                  <a:pt x="4719484" y="6946491"/>
                </a:cubicBezTo>
              </a:path>
            </a:pathLst>
          </a:custGeom>
          <a:noFill/>
          <a:ln w="12700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>
              <a:defRPr/>
            </a:pPr>
            <a:endParaRPr lang="en-GB">
              <a:cs typeface="Arial" charset="0"/>
            </a:endParaRPr>
          </a:p>
        </p:txBody>
      </p:sp>
      <p:cxnSp>
        <p:nvCxnSpPr>
          <p:cNvPr id="16" name="Straight Connector 55"/>
          <p:cNvCxnSpPr>
            <a:cxnSpLocks noChangeShapeType="1"/>
          </p:cNvCxnSpPr>
          <p:nvPr userDrawn="1"/>
        </p:nvCxnSpPr>
        <p:spPr bwMode="auto">
          <a:xfrm flipH="1">
            <a:off x="7018338" y="-26988"/>
            <a:ext cx="2125662" cy="6907213"/>
          </a:xfrm>
          <a:prstGeom prst="line">
            <a:avLst/>
          </a:prstGeom>
          <a:noFill/>
          <a:ln w="9525" algn="ctr">
            <a:solidFill>
              <a:schemeClr val="accent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7" name="Straight Connector 57"/>
          <p:cNvCxnSpPr>
            <a:cxnSpLocks noChangeShapeType="1"/>
          </p:cNvCxnSpPr>
          <p:nvPr userDrawn="1"/>
        </p:nvCxnSpPr>
        <p:spPr bwMode="auto">
          <a:xfrm flipV="1">
            <a:off x="42863" y="3341688"/>
            <a:ext cx="9144000" cy="144462"/>
          </a:xfrm>
          <a:prstGeom prst="line">
            <a:avLst/>
          </a:prstGeom>
          <a:noFill/>
          <a:ln w="12700" algn="ctr">
            <a:solidFill>
              <a:schemeClr val="accent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8" name="Oval 58"/>
          <p:cNvSpPr>
            <a:spLocks noChangeArrowheads="1"/>
          </p:cNvSpPr>
          <p:nvPr userDrawn="1"/>
        </p:nvSpPr>
        <p:spPr bwMode="auto">
          <a:xfrm>
            <a:off x="-1908175" y="1844675"/>
            <a:ext cx="6840538" cy="6624638"/>
          </a:xfrm>
          <a:prstGeom prst="ellipse">
            <a:avLst/>
          </a:prstGeom>
          <a:noFill/>
          <a:ln w="12700" algn="ctr">
            <a:solidFill>
              <a:schemeClr val="accent4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defRPr/>
            </a:pPr>
            <a:endParaRPr lang="en-US">
              <a:cs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kern="1200">
          <a:solidFill>
            <a:schemeClr val="bg1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png"/><Relationship Id="rId4" Type="http://schemas.openxmlformats.org/officeDocument/2006/relationships/oleObject" Target="../embeddings/Microsoft_Excel_97-2003_Worksheet1.xls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resentationmagazine.com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 rot="21540000">
            <a:off x="684213" y="2205038"/>
            <a:ext cx="7772400" cy="722312"/>
          </a:xfrm>
        </p:spPr>
        <p:txBody>
          <a:bodyPr/>
          <a:lstStyle/>
          <a:p>
            <a:r>
              <a:rPr lang="en-GB" altLang="en-US" smtClean="0"/>
              <a:t>Business Line Template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 rot="21540000">
            <a:off x="1328738" y="2927350"/>
            <a:ext cx="6400800" cy="479425"/>
          </a:xfrm>
        </p:spPr>
        <p:txBody>
          <a:bodyPr/>
          <a:lstStyle/>
          <a:p>
            <a:r>
              <a:rPr lang="en-GB" altLang="en-US" smtClean="0"/>
              <a:t>Your name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508104" y="116632"/>
            <a:ext cx="3425372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endParaRPr lang="fa-IR" sz="2400" b="1" dirty="0" smtClean="0"/>
          </a:p>
          <a:p>
            <a:pPr algn="ctr"/>
            <a:r>
              <a:rPr lang="en-US" sz="2400" b="1" dirty="0" smtClean="0"/>
              <a:t>www.irppt.com</a:t>
            </a:r>
            <a:endParaRPr lang="fa-IR" sz="2400" b="1" dirty="0"/>
          </a:p>
          <a:p>
            <a:pPr algn="ctr"/>
            <a:r>
              <a:rPr lang="fa-IR" sz="2400" b="1" dirty="0" smtClean="0"/>
              <a:t>مرکز پاورپوینت مادسیج</a:t>
            </a:r>
          </a:p>
          <a:p>
            <a:pPr algn="ctr"/>
            <a:endParaRPr lang="fa-IR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Example Bullet Point Slide</a:t>
            </a:r>
            <a:endParaRPr lang="en-US" altLang="en-US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06400" y="1663700"/>
            <a:ext cx="8229600" cy="4368800"/>
          </a:xfrm>
        </p:spPr>
        <p:txBody>
          <a:bodyPr/>
          <a:lstStyle/>
          <a:p>
            <a:pPr eaLnBrk="1" hangingPunct="1"/>
            <a:r>
              <a:rPr lang="en-US" altLang="en-US" smtClean="0"/>
              <a:t>Bullet point</a:t>
            </a:r>
          </a:p>
          <a:p>
            <a:pPr eaLnBrk="1" hangingPunct="1"/>
            <a:r>
              <a:rPr lang="en-US" altLang="en-US" smtClean="0"/>
              <a:t>Bullet point</a:t>
            </a:r>
          </a:p>
          <a:p>
            <a:pPr lvl="1" eaLnBrk="1" hangingPunct="1"/>
            <a:r>
              <a:rPr lang="en-US" altLang="en-US" smtClean="0"/>
              <a:t>Sub Bullet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Sample Chart</a:t>
            </a:r>
            <a:endParaRPr lang="en-GB" altLang="en-US" smtClean="0"/>
          </a:p>
        </p:txBody>
      </p:sp>
      <p:graphicFrame>
        <p:nvGraphicFramePr>
          <p:cNvPr id="6147" name="Content Placeholder 3"/>
          <p:cNvGraphicFramePr>
            <a:graphicFrameLocks noGrp="1"/>
          </p:cNvGraphicFramePr>
          <p:nvPr>
            <p:ph idx="1"/>
          </p:nvPr>
        </p:nvGraphicFramePr>
        <p:xfrm>
          <a:off x="901700" y="1790700"/>
          <a:ext cx="7340600" cy="3944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9" r:id="rId4" imgW="7340220" imgH="3944454" progId="Excel.Chart.8">
                  <p:embed/>
                </p:oleObj>
              </mc:Choice>
              <mc:Fallback>
                <p:oleObj r:id="rId4" imgW="7340220" imgH="3944454" progId="Excel.Chart.8">
                  <p:embed/>
                  <p:pic>
                    <p:nvPicPr>
                      <p:cNvPr id="0" name="Content Placeholder 3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1700" y="1790700"/>
                        <a:ext cx="7340600" cy="3944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Colour scheme</a:t>
            </a:r>
            <a:endParaRPr lang="en-US" altLang="en-US" smtClean="0"/>
          </a:p>
        </p:txBody>
      </p:sp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3571875" y="2863850"/>
            <a:ext cx="827088" cy="611188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4648200" y="2863850"/>
            <a:ext cx="827088" cy="611188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7173" name="Rectangle 5"/>
          <p:cNvSpPr>
            <a:spLocks noChangeArrowheads="1"/>
          </p:cNvSpPr>
          <p:nvPr/>
        </p:nvSpPr>
        <p:spPr bwMode="auto">
          <a:xfrm>
            <a:off x="2519363" y="4478338"/>
            <a:ext cx="827087" cy="61118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7174" name="Rectangle 6"/>
          <p:cNvSpPr>
            <a:spLocks noChangeArrowheads="1"/>
          </p:cNvSpPr>
          <p:nvPr/>
        </p:nvSpPr>
        <p:spPr bwMode="auto">
          <a:xfrm>
            <a:off x="3587750" y="4478338"/>
            <a:ext cx="827088" cy="611187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4656138" y="4478338"/>
            <a:ext cx="827087" cy="611187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5726113" y="4478338"/>
            <a:ext cx="827087" cy="611187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7177" name="Rectangle 9"/>
          <p:cNvSpPr>
            <a:spLocks noChangeArrowheads="1"/>
          </p:cNvSpPr>
          <p:nvPr/>
        </p:nvSpPr>
        <p:spPr bwMode="auto">
          <a:xfrm>
            <a:off x="5708650" y="2863850"/>
            <a:ext cx="827088" cy="611188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2503488" y="2863850"/>
            <a:ext cx="827087" cy="6111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7179" name="Text Box 11"/>
          <p:cNvSpPr txBox="1">
            <a:spLocks noChangeArrowheads="1"/>
          </p:cNvSpPr>
          <p:nvPr/>
        </p:nvSpPr>
        <p:spPr bwMode="auto">
          <a:xfrm>
            <a:off x="2284413" y="2224088"/>
            <a:ext cx="12668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Background</a:t>
            </a:r>
            <a:endParaRPr lang="en-US" altLang="en-US" sz="1600"/>
          </a:p>
        </p:txBody>
      </p:sp>
      <p:sp>
        <p:nvSpPr>
          <p:cNvPr id="7180" name="Text Box 12"/>
          <p:cNvSpPr txBox="1">
            <a:spLocks noChangeArrowheads="1"/>
          </p:cNvSpPr>
          <p:nvPr/>
        </p:nvSpPr>
        <p:spPr bwMode="auto">
          <a:xfrm>
            <a:off x="3602038" y="2101850"/>
            <a:ext cx="771525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Text &amp;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Lines</a:t>
            </a:r>
            <a:endParaRPr lang="en-US" altLang="en-US" sz="1600"/>
          </a:p>
        </p:txBody>
      </p:sp>
      <p:sp>
        <p:nvSpPr>
          <p:cNvPr id="7181" name="Text Box 13"/>
          <p:cNvSpPr txBox="1">
            <a:spLocks noChangeArrowheads="1"/>
          </p:cNvSpPr>
          <p:nvPr/>
        </p:nvSpPr>
        <p:spPr bwMode="auto">
          <a:xfrm>
            <a:off x="4552950" y="2224088"/>
            <a:ext cx="101758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Shadows</a:t>
            </a:r>
            <a:endParaRPr lang="en-US" altLang="en-US" sz="1600"/>
          </a:p>
        </p:txBody>
      </p:sp>
      <p:sp>
        <p:nvSpPr>
          <p:cNvPr id="7182" name="Text Box 14"/>
          <p:cNvSpPr txBox="1">
            <a:spLocks noChangeArrowheads="1"/>
          </p:cNvSpPr>
          <p:nvPr/>
        </p:nvSpPr>
        <p:spPr bwMode="auto">
          <a:xfrm>
            <a:off x="5832475" y="2101850"/>
            <a:ext cx="579438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Title</a:t>
            </a:r>
            <a:br>
              <a:rPr lang="en-GB" altLang="en-US" sz="1600"/>
            </a:br>
            <a:r>
              <a:rPr lang="en-GB" altLang="en-US" sz="1600"/>
              <a:t>Text</a:t>
            </a:r>
            <a:endParaRPr lang="en-US" altLang="en-US" sz="1600"/>
          </a:p>
        </p:txBody>
      </p:sp>
      <p:sp>
        <p:nvSpPr>
          <p:cNvPr id="7183" name="Text Box 15"/>
          <p:cNvSpPr txBox="1">
            <a:spLocks noChangeArrowheads="1"/>
          </p:cNvSpPr>
          <p:nvPr/>
        </p:nvSpPr>
        <p:spPr bwMode="auto">
          <a:xfrm>
            <a:off x="2662238" y="3838575"/>
            <a:ext cx="5429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Fills</a:t>
            </a:r>
            <a:endParaRPr lang="en-US" altLang="en-US" sz="1600"/>
          </a:p>
        </p:txBody>
      </p:sp>
      <p:sp>
        <p:nvSpPr>
          <p:cNvPr id="7184" name="Text Box 16"/>
          <p:cNvSpPr txBox="1">
            <a:spLocks noChangeArrowheads="1"/>
          </p:cNvSpPr>
          <p:nvPr/>
        </p:nvSpPr>
        <p:spPr bwMode="auto">
          <a:xfrm>
            <a:off x="3608388" y="3838575"/>
            <a:ext cx="80486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Accent</a:t>
            </a:r>
            <a:endParaRPr lang="en-US" altLang="en-US" sz="1600"/>
          </a:p>
        </p:txBody>
      </p:sp>
      <p:sp>
        <p:nvSpPr>
          <p:cNvPr id="7185" name="Text Box 17"/>
          <p:cNvSpPr txBox="1">
            <a:spLocks noChangeArrowheads="1"/>
          </p:cNvSpPr>
          <p:nvPr/>
        </p:nvSpPr>
        <p:spPr bwMode="auto">
          <a:xfrm>
            <a:off x="4543425" y="3716338"/>
            <a:ext cx="10287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Accent &amp;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Hyperlink</a:t>
            </a:r>
            <a:endParaRPr lang="en-US" altLang="en-US" sz="1600"/>
          </a:p>
        </p:txBody>
      </p:sp>
      <p:sp>
        <p:nvSpPr>
          <p:cNvPr id="7186" name="Text Box 18"/>
          <p:cNvSpPr txBox="1">
            <a:spLocks noChangeArrowheads="1"/>
          </p:cNvSpPr>
          <p:nvPr/>
        </p:nvSpPr>
        <p:spPr bwMode="auto">
          <a:xfrm>
            <a:off x="5624513" y="3714750"/>
            <a:ext cx="10287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Followed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Hyperlink</a:t>
            </a:r>
            <a:endParaRPr lang="en-US" altLang="en-US" sz="160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539750" y="1268413"/>
            <a:ext cx="8208963" cy="5329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FD7FC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Use of templates</a:t>
            </a:r>
            <a:endParaRPr lang="en-US" altLang="en-US" smtClean="0"/>
          </a:p>
        </p:txBody>
      </p:sp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1150938" y="1711325"/>
            <a:ext cx="695007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000" b="1"/>
              <a:t>You are free to use these templates for your personal and business presentations.</a:t>
            </a:r>
          </a:p>
        </p:txBody>
      </p:sp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1150938" y="3140075"/>
            <a:ext cx="3409950" cy="2251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265113" indent="-265113"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600" b="1" u="sng"/>
              <a:t>Do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GB" altLang="en-US" sz="1400"/>
              <a:t>Use these templates for your presentations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GB" altLang="en-US" sz="1400"/>
              <a:t>Display your presentation on a web site provided that it is not for the purpose of downloading the template.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US" altLang="en-US" sz="1400"/>
              <a:t>If you like these templates, we would always appreciate a link back to our website.  Many thanks.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endParaRPr lang="en-US" altLang="en-US" sz="1400"/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4495800" y="3140075"/>
            <a:ext cx="3640138" cy="203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265113" indent="-265113"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600" b="1" u="sng"/>
              <a:t>Don’t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û"/>
            </a:pPr>
            <a:r>
              <a:rPr lang="en-GB" altLang="en-US" sz="1400"/>
              <a:t>Resell or distribute these templates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û"/>
            </a:pPr>
            <a:r>
              <a:rPr lang="en-GB" altLang="en-US" sz="1400"/>
              <a:t>Put these templates on a website for download.  This includes uploading them onto file sharing networks like Slideshare, Myspace, Facebook, bit torrent etc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û"/>
            </a:pPr>
            <a:r>
              <a:rPr lang="en-GB" altLang="en-US" sz="1400"/>
              <a:t>Pass off any of our created content as your own work</a:t>
            </a:r>
            <a:endParaRPr lang="en-US" altLang="en-US" sz="1400"/>
          </a:p>
        </p:txBody>
      </p:sp>
      <p:sp>
        <p:nvSpPr>
          <p:cNvPr id="11271" name="Text Box 7"/>
          <p:cNvSpPr txBox="1">
            <a:spLocks noChangeArrowheads="1"/>
          </p:cNvSpPr>
          <p:nvPr/>
        </p:nvSpPr>
        <p:spPr bwMode="auto">
          <a:xfrm>
            <a:off x="1042988" y="5422900"/>
            <a:ext cx="7164387" cy="91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74901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lvl="1" algn="ctr" eaLnBrk="1" hangingPunct="1">
              <a:lnSpc>
                <a:spcPct val="90000"/>
              </a:lnSpc>
              <a:buClr>
                <a:schemeClr val="accent1"/>
              </a:buClr>
              <a:buFontTx/>
              <a:buNone/>
            </a:pPr>
            <a:r>
              <a:rPr lang="en-GB" altLang="en-US" sz="2000" b="1"/>
              <a:t>You can find many more free PowerPoint templates on the Presentation Magazine website </a:t>
            </a:r>
            <a:r>
              <a:rPr lang="en-GB" altLang="en-US" sz="2000" b="1">
                <a:solidFill>
                  <a:srgbClr val="6097E1"/>
                </a:solidFill>
                <a:hlinkClick r:id="rId3"/>
              </a:rPr>
              <a:t>www.presentationmagazine.com</a:t>
            </a:r>
            <a:r>
              <a:rPr lang="en-GB" altLang="en-US" sz="2000" b="1"/>
              <a:t>  </a:t>
            </a:r>
            <a:endParaRPr lang="en-US" altLang="en-US" sz="2000" b="1"/>
          </a:p>
        </p:txBody>
      </p:sp>
      <p:sp>
        <p:nvSpPr>
          <p:cNvPr id="11272" name="Text Box 8"/>
          <p:cNvSpPr txBox="1">
            <a:spLocks noChangeArrowheads="1"/>
          </p:cNvSpPr>
          <p:nvPr/>
        </p:nvSpPr>
        <p:spPr bwMode="auto">
          <a:xfrm>
            <a:off x="1150938" y="2608263"/>
            <a:ext cx="6926262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1400"/>
              <a:t>We have put a lot of work into developing all these templates and retain the copyright in them.  You can use them freely providing that you do not redistribute or sell them.</a:t>
            </a:r>
            <a:endParaRPr lang="en-US" altLang="en-US" sz="140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352">
      <a:dk1>
        <a:sysClr val="windowText" lastClr="000000"/>
      </a:dk1>
      <a:lt1>
        <a:srgbClr val="FFFFFF"/>
      </a:lt1>
      <a:dk2>
        <a:srgbClr val="000000"/>
      </a:dk2>
      <a:lt2>
        <a:srgbClr val="FFFFFF"/>
      </a:lt2>
      <a:accent1>
        <a:srgbClr val="000099"/>
      </a:accent1>
      <a:accent2>
        <a:srgbClr val="6BA7F8"/>
      </a:accent2>
      <a:accent3>
        <a:srgbClr val="C3DBFC"/>
      </a:accent3>
      <a:accent4>
        <a:srgbClr val="0A2793"/>
      </a:accent4>
      <a:accent5>
        <a:srgbClr val="C0E8FD"/>
      </a:accent5>
      <a:accent6>
        <a:srgbClr val="6097E1"/>
      </a:accent6>
      <a:hlink>
        <a:srgbClr val="0B6DEF"/>
      </a:hlink>
      <a:folHlink>
        <a:srgbClr val="237DF5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195</Words>
  <Application>Microsoft Office PowerPoint</Application>
  <PresentationFormat>On-screen Show (4:3)</PresentationFormat>
  <Paragraphs>37</Paragraphs>
  <Slides>5</Slides>
  <Notes>3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7" baseType="lpstr">
      <vt:lpstr>Office Theme</vt:lpstr>
      <vt:lpstr>Microsoft Excel Chart</vt:lpstr>
      <vt:lpstr>Business Line Template</vt:lpstr>
      <vt:lpstr>Example Bullet Point Slide</vt:lpstr>
      <vt:lpstr>Sample Chart</vt:lpstr>
      <vt:lpstr>Colour scheme</vt:lpstr>
      <vt:lpstr>Use of templates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Business line PowerPoint Presentation</dc:title>
  <dc:creator>jontypearce</dc:creator>
  <cp:lastModifiedBy>NASRIN</cp:lastModifiedBy>
  <cp:revision>12</cp:revision>
  <dcterms:created xsi:type="dcterms:W3CDTF">2011-07-11T11:56:50Z</dcterms:created>
  <dcterms:modified xsi:type="dcterms:W3CDTF">2015-12-10T14:01:34Z</dcterms:modified>
</cp:coreProperties>
</file>