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E442A35-7165-49C8-9ADD-3D2F17985750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516F6AB-A2DA-4D03-AEED-E9864B6EE22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86835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E7B5470-679F-45EF-8D76-EBB3BDF6BCE7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69633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4A9CD74-8B3C-4FE3-89C4-577FC05A1931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05976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92DFB46-3430-4C13-8DE1-B4917A7D82F6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81107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2574" y="1179732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8414" y="1902243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1D05-A95B-481A-92AA-022A95C3BF99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E58AF1F-D929-4279-A9CC-BEC66971D5C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20955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71A79-9F84-47E3-BA82-42BFF89A099B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FDAEB-98D1-456D-9FB4-EE8FBE47591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05749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A4BA2-10D6-4051-949A-DF7AF4C108E6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27958-9A82-436D-B175-BC8CF4F30CD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941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53511-61AE-4C32-9C34-144B0F0FDC30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4F4AF-C7D1-4C60-BB94-66D7FAD70E9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7264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82E7F-A62E-42E7-97FD-A46073C4B17B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373A9-7CF3-4D72-9FED-BF23924C87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67321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FD761-CD26-4714-814D-84AD231594A5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44666-A77F-4C21-BD8E-E8429895250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54970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3EA2C-2C4A-402F-8B51-46292C4E63F1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60D6D-8251-4014-ACC6-B34A3751C42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6896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C166E-4988-4BB6-B021-02E49C985AEC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21283-969B-4307-BECF-03907EB789A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30117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5E44A-320D-4643-B8DE-BED28CA67180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AA9D6-036B-4061-ADEE-A4AAE9A088F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68210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E2E83-76F9-4D58-BDC7-8E18C3D74558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CEB7F-2F05-4E6F-9C95-E1133FE364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53481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0D875-A7B7-40FD-9CE9-827DFE64AB76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67DE5-B488-49E5-8CD8-1A153E91E84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8211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0"/>
            <a:ext cx="914400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44450"/>
            <a:ext cx="68421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82A47C-DC89-4E87-807A-407990708821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821EFAC-DD54-4F38-8389-93CACBC648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712788" y="1179513"/>
            <a:ext cx="7772400" cy="722312"/>
          </a:xfrm>
        </p:spPr>
        <p:txBody>
          <a:bodyPr/>
          <a:lstStyle/>
          <a:p>
            <a:r>
              <a:rPr lang="en-GB" altLang="en-US" smtClean="0"/>
              <a:t>Crayon Flowers Template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58900" y="1901825"/>
            <a:ext cx="6400800" cy="479425"/>
          </a:xfrm>
        </p:spPr>
        <p:txBody>
          <a:bodyPr/>
          <a:lstStyle/>
          <a:p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27784" y="2636912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/>
          </a:p>
          <a:p>
            <a:pPr algn="ctr"/>
            <a:r>
              <a:rPr lang="en-US" sz="2400" b="1" dirty="0" smtClean="0"/>
              <a:t>www.irppt.com</a:t>
            </a:r>
            <a:endParaRPr lang="fa-IR" sz="2400" b="1" dirty="0"/>
          </a:p>
          <a:p>
            <a:pPr algn="ctr"/>
            <a:r>
              <a:rPr lang="fa-IR" sz="2400" b="1" dirty="0" smtClean="0"/>
              <a:t>مرکز پاورپوینت مادسیج</a:t>
            </a:r>
          </a:p>
          <a:p>
            <a:pPr algn="ctr"/>
            <a:endParaRPr lang="fa-IR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663700"/>
            <a:ext cx="8229600" cy="4368800"/>
          </a:xfrm>
        </p:spPr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7171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r:id="rId3" imgW="7340220" imgH="3944454" progId="Excel.Chart.8">
                  <p:embed/>
                </p:oleObj>
              </mc:Choice>
              <mc:Fallback>
                <p:oleObj r:id="rId3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/>
              <a:t>You are free to use these templates for your personal and business presentations.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/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Pass off any of our created content as your own work</a:t>
            </a:r>
            <a:endParaRPr lang="en-US" altLang="en-US" sz="1400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/>
              <a:t>You can find many more free PowerPoint templates on the Presentation Magazine website </a:t>
            </a:r>
            <a:r>
              <a:rPr lang="en-GB" altLang="en-US" sz="2000" b="1">
                <a:solidFill>
                  <a:srgbClr val="6097E1"/>
                </a:solidFill>
                <a:hlinkClick r:id="rId3"/>
              </a:rPr>
              <a:t>www.presentationmagazine.com</a:t>
            </a:r>
            <a:r>
              <a:rPr lang="en-GB" altLang="en-US" sz="2000" b="1"/>
              <a:t>  </a:t>
            </a:r>
            <a:endParaRPr lang="en-US" altLang="en-US" sz="2000" b="1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/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45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A4FFFF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195</Words>
  <Application>Microsoft Office PowerPoint</Application>
  <PresentationFormat>On-screen Show (4:3)</PresentationFormat>
  <Paragraphs>37</Paragraphs>
  <Slides>5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Microsoft Excel Chart</vt:lpstr>
      <vt:lpstr>Crayon Flowers Template</vt:lpstr>
      <vt:lpstr>Example Bullet Point Slide</vt:lpstr>
      <vt:lpstr>Sample Chart</vt:lpstr>
      <vt:lpstr>Colour scheme</vt:lpstr>
      <vt:lpstr>Use of templates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NASRIN</cp:lastModifiedBy>
  <cp:revision>15</cp:revision>
  <dcterms:created xsi:type="dcterms:W3CDTF">2011-07-11T11:56:50Z</dcterms:created>
  <dcterms:modified xsi:type="dcterms:W3CDTF">2015-12-10T14:05:12Z</dcterms:modified>
</cp:coreProperties>
</file>