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A8B0F3-1A12-4BB5-B31B-7B12989CBBA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BDC08D4-2762-44D3-98E6-CFEDD64349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10920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801137-4A7C-43FD-A4BF-6033195AE478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95575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0939B15-3CFD-4FD9-AF4A-6A02866AB0A9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4084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06ABE7D-773C-4B25-BD5B-76A65CE98EDC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04797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25938" b="2263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50838" y="1123950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117973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90224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22567-6D74-4383-8F7D-A9A9B03154DD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E0E324-49BB-40FC-9DCF-8F82B34DACA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066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0188D-8F4E-4AEE-A635-1A4DC147590E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FA442-4300-4439-AC18-EA23A6805F8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5941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CEF37-51D8-4685-86E5-010FC6B8C70A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0B50D-1CB5-4399-9EFA-5901A9BDDE6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6516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9E0A8-EFFF-4C3E-A5B8-44BD58FC245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27C03-5111-49FB-BFCC-4ED8375C2B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7900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EF5CF-9CC5-4842-8FEC-DED8F63C4FF0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D307E-F6A8-4338-A3C6-226E85B910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9272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EB1AC-5A53-4603-B0C8-531855B48A71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66EA1-FACA-4C67-AF95-9267BAE9AB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0604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E6326-CF67-4283-BA36-4E65270C25E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4060A-5C3E-4C97-AB4B-4EB9B76100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709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A7CCC-4424-4E24-AE01-26779BC0D765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0A550-023D-4300-8519-52750DDA188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0710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27739-54C3-4C12-8B13-A0FD5B665942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96669-9457-4DD9-95FC-9C3B30BAB70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079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B0717-7D92-4AD1-8B45-7FD247D7F2E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5FB17-47C8-411F-B3F6-EC9BD23BFA0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4950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B2EA8-51BD-44EC-A8D1-D52284F69472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D3D9E-7759-475C-B0B9-5CC5BD102E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2785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7A3B74-401B-401D-921C-AD847C3A0ECC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026A5C-1557-40F4-A3AA-905032CA44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25938" b="22636"/>
          <a:stretch>
            <a:fillRect/>
          </a:stretch>
        </p:blipFill>
        <p:spPr bwMode="auto">
          <a:xfrm>
            <a:off x="7224713" y="0"/>
            <a:ext cx="19192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788" y="1179513"/>
            <a:ext cx="7772400" cy="7223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dirty="0"/>
              <a:t>Guy Fawkes Night Fireworks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58900" y="1901825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53247" y="2627603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www.irppt.com</a:t>
            </a:r>
            <a:endParaRPr lang="fa-IR" sz="2400" b="1" dirty="0">
              <a:solidFill>
                <a:schemeClr val="bg1"/>
              </a:solidFill>
            </a:endParaRPr>
          </a:p>
          <a:p>
            <a:pPr algn="ctr"/>
            <a:r>
              <a:rPr lang="fa-IR" sz="2400" b="1" dirty="0" smtClean="0">
                <a:solidFill>
                  <a:schemeClr val="bg1"/>
                </a:solidFill>
              </a:rPr>
              <a:t>مرکز پاورپوینت مادسیج</a:t>
            </a:r>
          </a:p>
          <a:p>
            <a:pPr algn="ctr"/>
            <a:endParaRPr lang="fa-I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1663700"/>
            <a:ext cx="8229600" cy="4368800"/>
          </a:xfrm>
        </p:spPr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/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/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/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/>
              <a:t>Pass off any of our created content as your own work</a:t>
            </a:r>
            <a:endParaRPr lang="en-US" altLang="en-US" sz="140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solidFill>
                  <a:srgbClr val="6097E1"/>
                </a:solidFill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06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197</Words>
  <Application>Microsoft Office PowerPoint</Application>
  <PresentationFormat>On-screen Show (4:3)</PresentationFormat>
  <Paragraphs>37</Paragraphs>
  <Slides>5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Guy Fawkes Night Fireworks template</vt:lpstr>
      <vt:lpstr>Example Bullet Point Slide</vt:lpstr>
      <vt:lpstr>Sample Chart</vt:lpstr>
      <vt:lpstr>Colour scheme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Guy Fawkes Night Fireworks PowerPoint Presentation</dc:title>
  <dc:creator>jontypearce</dc:creator>
  <cp:lastModifiedBy>NASRIN</cp:lastModifiedBy>
  <cp:revision>11</cp:revision>
  <dcterms:created xsi:type="dcterms:W3CDTF">2011-07-11T11:56:50Z</dcterms:created>
  <dcterms:modified xsi:type="dcterms:W3CDTF">2015-12-10T14:10:45Z</dcterms:modified>
</cp:coreProperties>
</file>