
<file path=[Content_Types].xml><?xml version="1.0" encoding="utf-8"?>
<Types xmlns="http://schemas.openxmlformats.org/package/2006/content-types">
  <Default Extension="png" ContentType="image/png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5" r:id="rId2"/>
    <p:sldId id="258" r:id="rId3"/>
    <p:sldId id="259" r:id="rId4"/>
    <p:sldId id="260" r:id="rId5"/>
    <p:sldId id="262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E69E0"/>
    <a:srgbClr val="83FB27"/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3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56FE58B-3464-4E4E-A79D-3ECB7A7CA612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01B53C78-B6FD-4FC9-835B-67F9F88D21A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643557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96E5BCE-5E22-44BE-B824-9C67C255615D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5906568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833CC8B-B177-4E21-AB6A-9D0FCF2CE384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0983756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3B06ACA-5E0F-4997-9AA1-7A6728E79B9F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5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6947073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288"/>
            <a:ext cx="9144000" cy="6886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 userDrawn="1"/>
        </p:nvSpPr>
        <p:spPr>
          <a:xfrm>
            <a:off x="323850" y="5389563"/>
            <a:ext cx="8569325" cy="1368425"/>
          </a:xfrm>
          <a:prstGeom prst="rect">
            <a:avLst/>
          </a:prstGeom>
          <a:gradFill>
            <a:gsLst>
              <a:gs pos="0">
                <a:schemeClr val="accent1">
                  <a:alpha val="80000"/>
                </a:schemeClr>
              </a:gs>
              <a:gs pos="64000">
                <a:schemeClr val="accent1"/>
              </a:gs>
              <a:gs pos="100000">
                <a:schemeClr val="accent1">
                  <a:alpha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445224"/>
            <a:ext cx="7772400" cy="722511"/>
          </a:xfrm>
        </p:spPr>
        <p:txBody>
          <a:bodyPr>
            <a:normAutofit/>
          </a:bodyPr>
          <a:lstStyle>
            <a:lvl1pPr algn="ctr">
              <a:defRPr sz="36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640" y="6167735"/>
            <a:ext cx="6400800" cy="478904"/>
          </a:xfrm>
        </p:spPr>
        <p:txBody>
          <a:bodyPr/>
          <a:lstStyle>
            <a:lvl1pPr marL="0" indent="0" algn="ctr">
              <a:buNone/>
              <a:defRPr>
                <a:solidFill>
                  <a:srgbClr val="7E69E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93246E-CF8D-4534-938C-0A6D017F2FB6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33E46D0-3311-45DF-A72C-3E7E4E6B7F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870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B617A3-A986-4E90-A686-DABA9E7BA57F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09923-9887-4E9E-9B45-A4B647DFF9A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17878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19D3C2-7B60-4236-A2F6-3F277DEC39E4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794B8-3E53-4E6B-A517-4FBF954E3B9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90075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B85972-9C2D-4AF8-8041-DDB6D7EA71F9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7069EA-415C-4DCA-86D7-50DD60E3E3D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974488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FA4D4-C916-4A14-9B92-6118FFD69FB4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A7102E-2ADF-44AA-A1B3-7F302224266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249134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086073-D23B-46B3-81CB-7702F0F7B28D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8BDFC9-11D8-44A2-A7CA-9EF4DBBA902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8874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022D2D-86C0-42D2-B4FE-39CA3457E83C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8E91E1-3B7A-4B46-A62C-DFEDC8BE7D1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89893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E32F35-59A9-42D8-80B7-6FA51D67C583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0238AE-FBC5-4323-AC68-2A9E4F238BB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874353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EB184A-9475-43CF-88A4-5D8A26D53164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B942D-F51A-4220-BC4F-7C2BC730CC4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11515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CB5FB6-B869-4723-82AC-3E257B178C35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55294A-DE86-41CA-B318-928F641B2CC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813035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75D337-AA58-445A-970D-6E0B6E873C79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ACC047-5C73-4CB7-BB48-11056EE4BBD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143783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7235825" cy="1439863"/>
          </a:xfrm>
          <a:prstGeom prst="rect">
            <a:avLst/>
          </a:prstGeom>
          <a:gradFill>
            <a:gsLst>
              <a:gs pos="0">
                <a:schemeClr val="accent1">
                  <a:alpha val="80000"/>
                </a:schemeClr>
              </a:gs>
              <a:gs pos="0">
                <a:schemeClr val="accent1"/>
              </a:gs>
              <a:gs pos="100000">
                <a:schemeClr val="accent1">
                  <a:alpha val="8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250825" y="274638"/>
            <a:ext cx="6842125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50825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5CF3F2F-1836-4FDB-BDD6-DBC06A6EC701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ED28A29-062E-477C-955A-A1897D4DD9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pic>
        <p:nvPicPr>
          <p:cNvPr id="1032" name="Picture 1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20" b="19431"/>
          <a:stretch>
            <a:fillRect/>
          </a:stretch>
        </p:blipFill>
        <p:spPr bwMode="auto">
          <a:xfrm>
            <a:off x="6940550" y="0"/>
            <a:ext cx="2203450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7E69E0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7E69E0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7E69E0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7E69E0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7E69E0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esentationmagazine.com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ctrTitle"/>
          </p:nvPr>
        </p:nvSpPr>
        <p:spPr>
          <a:xfrm>
            <a:off x="685800" y="5445125"/>
            <a:ext cx="7772400" cy="722313"/>
          </a:xfrm>
        </p:spPr>
        <p:txBody>
          <a:bodyPr/>
          <a:lstStyle/>
          <a:p>
            <a:r>
              <a:rPr lang="en-GB" altLang="en-US" smtClean="0"/>
              <a:t>Bright Fireworks Template</a:t>
            </a:r>
          </a:p>
        </p:txBody>
      </p:sp>
      <p:sp>
        <p:nvSpPr>
          <p:cNvPr id="4099" name="Subtitle 2"/>
          <p:cNvSpPr>
            <a:spLocks noGrp="1"/>
          </p:cNvSpPr>
          <p:nvPr>
            <p:ph type="subTitle" idx="1"/>
          </p:nvPr>
        </p:nvSpPr>
        <p:spPr>
          <a:xfrm>
            <a:off x="1331913" y="6167438"/>
            <a:ext cx="6400800" cy="479425"/>
          </a:xfrm>
        </p:spPr>
        <p:txBody>
          <a:bodyPr/>
          <a:lstStyle/>
          <a:p>
            <a:r>
              <a:rPr lang="en-GB" altLang="en-US" smtClean="0"/>
              <a:t>Your name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508104" y="116632"/>
            <a:ext cx="342537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endParaRPr lang="fa-IR" sz="2400" b="1" dirty="0" smtClean="0">
              <a:solidFill>
                <a:schemeClr val="bg1"/>
              </a:solidFill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www.irppt.com</a:t>
            </a:r>
            <a:endParaRPr lang="fa-IR" sz="2400" b="1" dirty="0">
              <a:solidFill>
                <a:schemeClr val="bg1"/>
              </a:solidFill>
            </a:endParaRPr>
          </a:p>
          <a:p>
            <a:pPr algn="ctr"/>
            <a:r>
              <a:rPr lang="fa-IR" sz="2400" b="1" dirty="0" smtClean="0">
                <a:solidFill>
                  <a:schemeClr val="bg1"/>
                </a:solidFill>
              </a:rPr>
              <a:t>مرکز پاورپوینت مادسیج</a:t>
            </a:r>
          </a:p>
          <a:p>
            <a:pPr algn="ctr"/>
            <a:endParaRPr lang="fa-IR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Example Bullet Point Slide</a:t>
            </a:r>
            <a:endParaRPr lang="en-US" altLang="en-US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6400" y="1663700"/>
            <a:ext cx="8229600" cy="4368800"/>
          </a:xfrm>
        </p:spPr>
        <p:txBody>
          <a:bodyPr/>
          <a:lstStyle/>
          <a:p>
            <a:pPr eaLnBrk="1" hangingPunct="1"/>
            <a:r>
              <a:rPr lang="en-US" altLang="en-US" smtClean="0"/>
              <a:t>Bullet point</a:t>
            </a:r>
          </a:p>
          <a:p>
            <a:pPr eaLnBrk="1" hangingPunct="1"/>
            <a:r>
              <a:rPr lang="en-US" altLang="en-US" smtClean="0"/>
              <a:t>Bullet point</a:t>
            </a:r>
          </a:p>
          <a:p>
            <a:pPr lvl="1" eaLnBrk="1" hangingPunct="1"/>
            <a:r>
              <a:rPr lang="en-US" altLang="en-US" smtClean="0"/>
              <a:t>Sub Bullet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Sample Chart</a:t>
            </a:r>
            <a:endParaRPr lang="en-GB" altLang="en-US" smtClean="0"/>
          </a:p>
        </p:txBody>
      </p:sp>
      <p:graphicFrame>
        <p:nvGraphicFramePr>
          <p:cNvPr id="7171" name="Content Placeholder 3"/>
          <p:cNvGraphicFramePr>
            <a:graphicFrameLocks noGrp="1"/>
          </p:cNvGraphicFramePr>
          <p:nvPr>
            <p:ph idx="1"/>
          </p:nvPr>
        </p:nvGraphicFramePr>
        <p:xfrm>
          <a:off x="901700" y="1790700"/>
          <a:ext cx="7340600" cy="3944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" r:id="rId3" imgW="7340220" imgH="3944454" progId="Excel.Chart.8">
                  <p:embed/>
                </p:oleObj>
              </mc:Choice>
              <mc:Fallback>
                <p:oleObj r:id="rId3" imgW="7340220" imgH="3944454" progId="Excel.Chart.8">
                  <p:embed/>
                  <p:pic>
                    <p:nvPicPr>
                      <p:cNvPr id="0" name="Content Placeholder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1700" y="1790700"/>
                        <a:ext cx="7340600" cy="3944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Colour scheme</a:t>
            </a:r>
            <a:endParaRPr lang="en-US" altLang="en-US" smtClean="0"/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3571875" y="2863850"/>
            <a:ext cx="827088" cy="611188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4648200" y="2863850"/>
            <a:ext cx="827088" cy="611188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2519363" y="4478338"/>
            <a:ext cx="827087" cy="6111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3587750" y="4478338"/>
            <a:ext cx="827088" cy="611187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4656138" y="4478338"/>
            <a:ext cx="827087" cy="6111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5726113" y="4478338"/>
            <a:ext cx="827087" cy="61118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5708650" y="2863850"/>
            <a:ext cx="827088" cy="611188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2503488" y="2863850"/>
            <a:ext cx="827087" cy="6111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2284413" y="2224088"/>
            <a:ext cx="12668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Background</a:t>
            </a:r>
            <a:endParaRPr lang="en-US" altLang="en-US" sz="1600"/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3602038" y="2101850"/>
            <a:ext cx="7715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Text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Lines</a:t>
            </a:r>
            <a:endParaRPr lang="en-US" altLang="en-US" sz="1600"/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4552950" y="2224088"/>
            <a:ext cx="10175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Shadows</a:t>
            </a:r>
            <a:endParaRPr lang="en-US" altLang="en-US" sz="1600"/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5832475" y="2101850"/>
            <a:ext cx="57943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Title</a:t>
            </a:r>
            <a:br>
              <a:rPr lang="en-GB" altLang="en-US" sz="1600"/>
            </a:br>
            <a:r>
              <a:rPr lang="en-GB" altLang="en-US" sz="1600"/>
              <a:t>Text</a:t>
            </a:r>
            <a:endParaRPr lang="en-US" altLang="en-US" sz="1600"/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2662238" y="3838575"/>
            <a:ext cx="5429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Fills</a:t>
            </a:r>
            <a:endParaRPr lang="en-US" altLang="en-US" sz="1600"/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3608388" y="3838575"/>
            <a:ext cx="8048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Accent</a:t>
            </a:r>
            <a:endParaRPr lang="en-US" altLang="en-US" sz="1600"/>
          </a:p>
        </p:txBody>
      </p:sp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4543425" y="3716338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Accent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Hyperlink</a:t>
            </a:r>
            <a:endParaRPr lang="en-US" altLang="en-US" sz="1600"/>
          </a:p>
        </p:txBody>
      </p:sp>
      <p:sp>
        <p:nvSpPr>
          <p:cNvPr id="8210" name="Text Box 18"/>
          <p:cNvSpPr txBox="1">
            <a:spLocks noChangeArrowheads="1"/>
          </p:cNvSpPr>
          <p:nvPr/>
        </p:nvSpPr>
        <p:spPr bwMode="auto">
          <a:xfrm>
            <a:off x="5624513" y="3714750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Followed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Hyperlink</a:t>
            </a:r>
            <a:endParaRPr lang="en-US" altLang="en-US" sz="16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539750" y="1268413"/>
            <a:ext cx="8208963" cy="532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FD7FC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Use of templates</a:t>
            </a:r>
            <a:endParaRPr lang="en-US" altLang="en-US" smtClean="0"/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150938" y="1711325"/>
            <a:ext cx="69500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/>
              <a:t>You are free to use these templates for your personal and business presentations.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1150938" y="3140075"/>
            <a:ext cx="3409950" cy="225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5113" indent="-265113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/>
              <a:t>Do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1400"/>
              <a:t>Use these templates for your presentations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1400"/>
              <a:t>Display your presentation on a web site provided that it is not for the purpose of downloading the template.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en-US" sz="1400"/>
              <a:t>If you like these templates, we would always appreciate a link back to our website.  Many thanks.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endParaRPr lang="en-US" altLang="en-US" sz="1400"/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4495800" y="3140075"/>
            <a:ext cx="3640138" cy="203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5113" indent="-265113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/>
              <a:t>Don’t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/>
              <a:t>Resell or distribute these templates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/>
              <a:t>Put these templates on a website for download.  This includes uploading them onto file sharing networks like Slideshare, Myspace, Facebook, bit torrent etc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/>
              <a:t>Pass off any of our created content as your own work</a:t>
            </a:r>
            <a:endParaRPr lang="en-US" altLang="en-US" sz="1400"/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1042988" y="5422900"/>
            <a:ext cx="7164387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749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lvl="1" algn="ctr" eaLnBrk="1" hangingPunct="1">
              <a:lnSpc>
                <a:spcPct val="90000"/>
              </a:lnSpc>
              <a:buClr>
                <a:schemeClr val="accent1"/>
              </a:buClr>
              <a:buFontTx/>
              <a:buNone/>
            </a:pPr>
            <a:r>
              <a:rPr lang="en-GB" altLang="en-US" sz="2000" b="1"/>
              <a:t>You can find many more free PowerPoint templates on the Presentation Magazine website </a:t>
            </a:r>
            <a:r>
              <a:rPr lang="en-GB" altLang="en-US" sz="2000" b="1">
                <a:solidFill>
                  <a:srgbClr val="6097E1"/>
                </a:solidFill>
                <a:hlinkClick r:id="rId3"/>
              </a:rPr>
              <a:t>www.presentationmagazine.com</a:t>
            </a:r>
            <a:r>
              <a:rPr lang="en-GB" altLang="en-US" sz="2000" b="1"/>
              <a:t>  </a:t>
            </a:r>
            <a:endParaRPr lang="en-US" altLang="en-US" sz="2000" b="1"/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1150938" y="2608263"/>
            <a:ext cx="6926262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1400"/>
              <a:t>We have put a lot of work into developing all these templates and retain the copyright in them.  You can use them freely providing that you do not redistribute or sell them.</a:t>
            </a:r>
            <a:endParaRPr lang="en-US" altLang="en-US"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257">
      <a:dk1>
        <a:sysClr val="windowText" lastClr="000000"/>
      </a:dk1>
      <a:lt1>
        <a:srgbClr val="FFFFFF"/>
      </a:lt1>
      <a:dk2>
        <a:srgbClr val="000000"/>
      </a:dk2>
      <a:lt2>
        <a:srgbClr val="FFFFFF"/>
      </a:lt2>
      <a:accent1>
        <a:srgbClr val="000000"/>
      </a:accent1>
      <a:accent2>
        <a:srgbClr val="6BA7F8"/>
      </a:accent2>
      <a:accent3>
        <a:srgbClr val="C3DBFC"/>
      </a:accent3>
      <a:accent4>
        <a:srgbClr val="0A2793"/>
      </a:accent4>
      <a:accent5>
        <a:srgbClr val="C0E8FD"/>
      </a:accent5>
      <a:accent6>
        <a:srgbClr val="6097E1"/>
      </a:accent6>
      <a:hlink>
        <a:srgbClr val="0B6DEF"/>
      </a:hlink>
      <a:folHlink>
        <a:srgbClr val="237DF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195</Words>
  <Application>Microsoft Office PowerPoint</Application>
  <PresentationFormat>On-screen Show (4:3)</PresentationFormat>
  <Paragraphs>37</Paragraphs>
  <Slides>5</Slides>
  <Notes>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Office Theme</vt:lpstr>
      <vt:lpstr>Microsoft Excel Chart</vt:lpstr>
      <vt:lpstr>Bright Fireworks Template</vt:lpstr>
      <vt:lpstr>Example Bullet Point Slide</vt:lpstr>
      <vt:lpstr>Sample Chart</vt:lpstr>
      <vt:lpstr>Colour scheme</vt:lpstr>
      <vt:lpstr>Use of templates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Bright Fireworks PowerPoint Presentation</dc:title>
  <dc:creator>jontypearce</dc:creator>
  <cp:lastModifiedBy>NASRIN</cp:lastModifiedBy>
  <cp:revision>12</cp:revision>
  <dcterms:created xsi:type="dcterms:W3CDTF">2011-07-11T11:56:50Z</dcterms:created>
  <dcterms:modified xsi:type="dcterms:W3CDTF">2015-12-10T13:55:55Z</dcterms:modified>
</cp:coreProperties>
</file>