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GB" altLang="en-US"/>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GB"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GB" altLang="en-US"/>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143537FA-0BD3-4B19-82E5-7EE0DB3393A9}" type="slidenum">
              <a:rPr lang="en-GB" altLang="en-US"/>
              <a:pPr>
                <a:defRPr/>
              </a:pPr>
              <a:t>‹#›</a:t>
            </a:fld>
            <a:endParaRPr lang="en-GB" altLang="en-US"/>
          </a:p>
        </p:txBody>
      </p:sp>
    </p:spTree>
    <p:extLst>
      <p:ext uri="{BB962C8B-B14F-4D97-AF65-F5344CB8AC3E}">
        <p14:creationId xmlns:p14="http://schemas.microsoft.com/office/powerpoint/2010/main" val="36264425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F81EBBE-4839-4F36-BAC9-045A2204F117}" type="slidenum">
              <a:rPr lang="en-GB" altLang="en-US"/>
              <a:pPr/>
              <a:t>1</a:t>
            </a:fld>
            <a:endParaRPr lang="en-GB" alt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614286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8809646-6358-45AF-8CE8-899AB7219E03}" type="slidenum">
              <a:rPr lang="en-GB" altLang="en-US"/>
              <a:pPr/>
              <a:t>2</a:t>
            </a:fld>
            <a:endParaRPr lang="en-GB" altLang="en-US"/>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784287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331F8AF-8776-4FE4-8C66-DB6D5F0A90B3}" type="slidenum">
              <a:rPr lang="en-GB" altLang="en-US"/>
              <a:pPr/>
              <a:t>3</a:t>
            </a:fld>
            <a:endParaRPr lang="en-GB" altLang="en-US"/>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3553906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29120BB-05D7-4271-815A-256ADBEA3EC0}" type="slidenum">
              <a:rPr lang="en-GB" altLang="en-US"/>
              <a:pPr/>
              <a:t>4</a:t>
            </a:fld>
            <a:endParaRPr lang="en-GB" altLang="en-US"/>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521502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CB623D6-2344-483C-86E8-B9A14D92ED4F}" type="slidenum">
              <a:rPr lang="en-GB" altLang="en-US"/>
              <a:pPr/>
              <a:t>5</a:t>
            </a:fld>
            <a:endParaRPr lang="en-GB" altLang="en-US"/>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475852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DC3615A-CAB4-4FC8-B9E8-EBDC54EA6012}" type="slidenum">
              <a:rPr lang="en-GB" altLang="en-US"/>
              <a:pPr/>
              <a:t>6</a:t>
            </a:fld>
            <a:endParaRPr lang="en-GB" alt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6534495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marketing_background1"/>
          <p:cNvPicPr>
            <a:picLocks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93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4529138" y="2781300"/>
            <a:ext cx="4032250" cy="2160588"/>
          </a:xfrm>
        </p:spPr>
        <p:txBody>
          <a:bodyPr anchor="ctr"/>
          <a:lstStyle>
            <a:lvl1pPr algn="r">
              <a:defRPr sz="2800" b="1"/>
            </a:lvl1pPr>
          </a:lstStyle>
          <a:p>
            <a:pPr lvl="0"/>
            <a:r>
              <a:rPr lang="en-US" altLang="en-US" noProof="0" smtClean="0"/>
              <a:t>Click to edit Master title style</a:t>
            </a:r>
          </a:p>
        </p:txBody>
      </p:sp>
      <p:sp>
        <p:nvSpPr>
          <p:cNvPr id="4099" name="Rectangle 3"/>
          <p:cNvSpPr>
            <a:spLocks noGrp="1" noChangeArrowheads="1"/>
          </p:cNvSpPr>
          <p:nvPr>
            <p:ph type="subTitle" idx="1"/>
          </p:nvPr>
        </p:nvSpPr>
        <p:spPr>
          <a:xfrm>
            <a:off x="4500563" y="4941888"/>
            <a:ext cx="4103687" cy="503237"/>
          </a:xfrm>
        </p:spPr>
        <p:txBody>
          <a:bodyPr anchor="ctr"/>
          <a:lstStyle>
            <a:lvl1pPr marL="0" indent="0" algn="r">
              <a:buFont typeface="Wingdings" panose="05000000000000000000" pitchFamily="2" charset="2"/>
              <a:buNone/>
              <a:defRPr sz="1600" b="1"/>
            </a:lvl1pPr>
          </a:lstStyle>
          <a:p>
            <a:pPr lvl="0"/>
            <a:r>
              <a:rPr lang="en-US" altLang="en-US" noProof="0" smtClean="0"/>
              <a:t>Click to edit Master subtitle style</a:t>
            </a:r>
          </a:p>
        </p:txBody>
      </p:sp>
      <p:sp>
        <p:nvSpPr>
          <p:cNvPr id="5"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7" name="Rectangle 6"/>
          <p:cNvSpPr>
            <a:spLocks noGrp="1" noChangeArrowheads="1"/>
          </p:cNvSpPr>
          <p:nvPr>
            <p:ph type="sldNum" sz="quarter" idx="12"/>
          </p:nvPr>
        </p:nvSpPr>
        <p:spPr/>
        <p:txBody>
          <a:bodyPr/>
          <a:lstStyle>
            <a:lvl1pPr>
              <a:defRPr smtClean="0"/>
            </a:lvl1pPr>
          </a:lstStyle>
          <a:p>
            <a:pPr>
              <a:defRPr/>
            </a:pPr>
            <a:fld id="{AF97D96A-0E24-4DC9-9009-6180E3D3F4D1}" type="slidenum">
              <a:rPr lang="en-US" altLang="en-US"/>
              <a:pPr>
                <a:defRPr/>
              </a:pPr>
              <a:t>‹#›</a:t>
            </a:fld>
            <a:endParaRPr lang="en-US" altLang="en-US"/>
          </a:p>
        </p:txBody>
      </p:sp>
    </p:spTree>
    <p:extLst>
      <p:ext uri="{BB962C8B-B14F-4D97-AF65-F5344CB8AC3E}">
        <p14:creationId xmlns:p14="http://schemas.microsoft.com/office/powerpoint/2010/main" val="37796446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E9B2ED7E-0A8A-4ABF-BBF0-272C22D3F8C5}" type="slidenum">
              <a:rPr lang="en-US" altLang="en-US"/>
              <a:pPr>
                <a:defRPr/>
              </a:pPr>
              <a:t>‹#›</a:t>
            </a:fld>
            <a:endParaRPr lang="en-US" altLang="en-US"/>
          </a:p>
        </p:txBody>
      </p:sp>
    </p:spTree>
    <p:extLst>
      <p:ext uri="{BB962C8B-B14F-4D97-AF65-F5344CB8AC3E}">
        <p14:creationId xmlns:p14="http://schemas.microsoft.com/office/powerpoint/2010/main" val="3295296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1963" y="1076325"/>
            <a:ext cx="2081212" cy="5049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568325" y="1076325"/>
            <a:ext cx="6091238" cy="5049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9D0EC3D-86DA-4CB5-80AB-E755AF4369F1}" type="slidenum">
              <a:rPr lang="en-US" altLang="en-US"/>
              <a:pPr>
                <a:defRPr/>
              </a:pPr>
              <a:t>‹#›</a:t>
            </a:fld>
            <a:endParaRPr lang="en-US" altLang="en-US"/>
          </a:p>
        </p:txBody>
      </p:sp>
    </p:spTree>
    <p:extLst>
      <p:ext uri="{BB962C8B-B14F-4D97-AF65-F5344CB8AC3E}">
        <p14:creationId xmlns:p14="http://schemas.microsoft.com/office/powerpoint/2010/main" val="25089411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568325" y="1076325"/>
            <a:ext cx="8324850" cy="1373188"/>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568325" y="2636838"/>
            <a:ext cx="8324850" cy="3489325"/>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6473F200-86D9-4BFE-A82B-7F0652F700D5}" type="slidenum">
              <a:rPr lang="en-US" altLang="en-US"/>
              <a:pPr>
                <a:defRPr/>
              </a:pPr>
              <a:t>‹#›</a:t>
            </a:fld>
            <a:endParaRPr lang="en-US" altLang="en-US"/>
          </a:p>
        </p:txBody>
      </p:sp>
    </p:spTree>
    <p:extLst>
      <p:ext uri="{BB962C8B-B14F-4D97-AF65-F5344CB8AC3E}">
        <p14:creationId xmlns:p14="http://schemas.microsoft.com/office/powerpoint/2010/main" val="1247711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68325" y="1076325"/>
            <a:ext cx="8324850" cy="1373188"/>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568325" y="2636838"/>
            <a:ext cx="4086225" cy="34893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806950" y="2636838"/>
            <a:ext cx="4086225" cy="34893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2573973E-0675-4437-96F5-B22AFC8C1786}" type="slidenum">
              <a:rPr lang="en-US" altLang="en-US"/>
              <a:pPr>
                <a:defRPr/>
              </a:pPr>
              <a:t>‹#›</a:t>
            </a:fld>
            <a:endParaRPr lang="en-US" altLang="en-US"/>
          </a:p>
        </p:txBody>
      </p:sp>
    </p:spTree>
    <p:extLst>
      <p:ext uri="{BB962C8B-B14F-4D97-AF65-F5344CB8AC3E}">
        <p14:creationId xmlns:p14="http://schemas.microsoft.com/office/powerpoint/2010/main" val="4155220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03A55FE3-59A9-4F47-9AEA-D1F164DCAE0B}" type="slidenum">
              <a:rPr lang="en-US" altLang="en-US"/>
              <a:pPr>
                <a:defRPr/>
              </a:pPr>
              <a:t>‹#›</a:t>
            </a:fld>
            <a:endParaRPr lang="en-US" altLang="en-US"/>
          </a:p>
        </p:txBody>
      </p:sp>
    </p:spTree>
    <p:extLst>
      <p:ext uri="{BB962C8B-B14F-4D97-AF65-F5344CB8AC3E}">
        <p14:creationId xmlns:p14="http://schemas.microsoft.com/office/powerpoint/2010/main" val="3703436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4A36B8EE-F5D0-4A00-9C09-F396CEBFC1AC}" type="slidenum">
              <a:rPr lang="en-US" altLang="en-US"/>
              <a:pPr>
                <a:defRPr/>
              </a:pPr>
              <a:t>‹#›</a:t>
            </a:fld>
            <a:endParaRPr lang="en-US" altLang="en-US"/>
          </a:p>
        </p:txBody>
      </p:sp>
    </p:spTree>
    <p:extLst>
      <p:ext uri="{BB962C8B-B14F-4D97-AF65-F5344CB8AC3E}">
        <p14:creationId xmlns:p14="http://schemas.microsoft.com/office/powerpoint/2010/main" val="3163121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568325" y="2636838"/>
            <a:ext cx="4086225" cy="34893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806950" y="2636838"/>
            <a:ext cx="4086225" cy="34893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82478D9D-8F52-4E19-B332-5B56C2823BCA}" type="slidenum">
              <a:rPr lang="en-US" altLang="en-US"/>
              <a:pPr>
                <a:defRPr/>
              </a:pPr>
              <a:t>‹#›</a:t>
            </a:fld>
            <a:endParaRPr lang="en-US" altLang="en-US"/>
          </a:p>
        </p:txBody>
      </p:sp>
    </p:spTree>
    <p:extLst>
      <p:ext uri="{BB962C8B-B14F-4D97-AF65-F5344CB8AC3E}">
        <p14:creationId xmlns:p14="http://schemas.microsoft.com/office/powerpoint/2010/main" val="3577586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FE37F898-8830-4DBB-B0C9-DA2F9C092BA9}" type="slidenum">
              <a:rPr lang="en-US" altLang="en-US"/>
              <a:pPr>
                <a:defRPr/>
              </a:pPr>
              <a:t>‹#›</a:t>
            </a:fld>
            <a:endParaRPr lang="en-US" altLang="en-US"/>
          </a:p>
        </p:txBody>
      </p:sp>
    </p:spTree>
    <p:extLst>
      <p:ext uri="{BB962C8B-B14F-4D97-AF65-F5344CB8AC3E}">
        <p14:creationId xmlns:p14="http://schemas.microsoft.com/office/powerpoint/2010/main" val="2170566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93B958D0-86E1-44E5-8111-14D0AD004072}" type="slidenum">
              <a:rPr lang="en-US" altLang="en-US"/>
              <a:pPr>
                <a:defRPr/>
              </a:pPr>
              <a:t>‹#›</a:t>
            </a:fld>
            <a:endParaRPr lang="en-US" altLang="en-US"/>
          </a:p>
        </p:txBody>
      </p:sp>
    </p:spTree>
    <p:extLst>
      <p:ext uri="{BB962C8B-B14F-4D97-AF65-F5344CB8AC3E}">
        <p14:creationId xmlns:p14="http://schemas.microsoft.com/office/powerpoint/2010/main" val="2051911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BA7AEBBA-A1D8-4BE8-A64A-F0959819F21D}" type="slidenum">
              <a:rPr lang="en-US" altLang="en-US"/>
              <a:pPr>
                <a:defRPr/>
              </a:pPr>
              <a:t>‹#›</a:t>
            </a:fld>
            <a:endParaRPr lang="en-US" altLang="en-US"/>
          </a:p>
        </p:txBody>
      </p:sp>
    </p:spTree>
    <p:extLst>
      <p:ext uri="{BB962C8B-B14F-4D97-AF65-F5344CB8AC3E}">
        <p14:creationId xmlns:p14="http://schemas.microsoft.com/office/powerpoint/2010/main" val="11177967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6C45A9B-EB0A-4E99-A3C4-73CAADB2A0EF}" type="slidenum">
              <a:rPr lang="en-US" altLang="en-US"/>
              <a:pPr>
                <a:defRPr/>
              </a:pPr>
              <a:t>‹#›</a:t>
            </a:fld>
            <a:endParaRPr lang="en-US" altLang="en-US"/>
          </a:p>
        </p:txBody>
      </p:sp>
    </p:spTree>
    <p:extLst>
      <p:ext uri="{BB962C8B-B14F-4D97-AF65-F5344CB8AC3E}">
        <p14:creationId xmlns:p14="http://schemas.microsoft.com/office/powerpoint/2010/main" val="3773542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4BCB315E-84FB-433A-8BB2-E829B4E95808}" type="slidenum">
              <a:rPr lang="en-US" altLang="en-US"/>
              <a:pPr>
                <a:defRPr/>
              </a:pPr>
              <a:t>‹#›</a:t>
            </a:fld>
            <a:endParaRPr lang="en-US" altLang="en-US"/>
          </a:p>
        </p:txBody>
      </p:sp>
    </p:spTree>
    <p:extLst>
      <p:ext uri="{BB962C8B-B14F-4D97-AF65-F5344CB8AC3E}">
        <p14:creationId xmlns:p14="http://schemas.microsoft.com/office/powerpoint/2010/main" val="26654626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marketing_background_body2"/>
          <p:cNvPicPr>
            <a:picLocks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144000" cy="693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568325" y="1076325"/>
            <a:ext cx="8324850"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68325" y="2636838"/>
            <a:ext cx="8324850" cy="348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A35B1015-61F3-47A4-AD58-98D1EB45BE3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0" fontAlgn="base" hangingPunct="0">
        <a:spcBef>
          <a:spcPct val="0"/>
        </a:spcBef>
        <a:spcAft>
          <a:spcPct val="0"/>
        </a:spcAft>
        <a:defRPr sz="4000" kern="1200">
          <a:solidFill>
            <a:schemeClr val="tx2"/>
          </a:solidFill>
          <a:latin typeface="+mj-lt"/>
          <a:ea typeface="+mj-ea"/>
          <a:cs typeface="+mj-cs"/>
        </a:defRPr>
      </a:lvl1pPr>
      <a:lvl2pPr algn="l" rtl="0" eaLnBrk="0" fontAlgn="base" hangingPunct="0">
        <a:spcBef>
          <a:spcPct val="0"/>
        </a:spcBef>
        <a:spcAft>
          <a:spcPct val="0"/>
        </a:spcAft>
        <a:defRPr sz="4000">
          <a:solidFill>
            <a:schemeClr val="tx2"/>
          </a:solidFill>
          <a:latin typeface="Arial" panose="020B0604020202020204" pitchFamily="34" charset="0"/>
        </a:defRPr>
      </a:lvl2pPr>
      <a:lvl3pPr algn="l" rtl="0" eaLnBrk="0" fontAlgn="base" hangingPunct="0">
        <a:spcBef>
          <a:spcPct val="0"/>
        </a:spcBef>
        <a:spcAft>
          <a:spcPct val="0"/>
        </a:spcAft>
        <a:defRPr sz="4000">
          <a:solidFill>
            <a:schemeClr val="tx2"/>
          </a:solidFill>
          <a:latin typeface="Arial" panose="020B0604020202020204" pitchFamily="34" charset="0"/>
        </a:defRPr>
      </a:lvl3pPr>
      <a:lvl4pPr algn="l" rtl="0" eaLnBrk="0" fontAlgn="base" hangingPunct="0">
        <a:spcBef>
          <a:spcPct val="0"/>
        </a:spcBef>
        <a:spcAft>
          <a:spcPct val="0"/>
        </a:spcAft>
        <a:defRPr sz="4000">
          <a:solidFill>
            <a:schemeClr val="tx2"/>
          </a:solidFill>
          <a:latin typeface="Arial" panose="020B0604020202020204" pitchFamily="34" charset="0"/>
        </a:defRPr>
      </a:lvl4pPr>
      <a:lvl5pPr algn="l" rtl="0" eaLnBrk="0" fontAlgn="base" hangingPunct="0">
        <a:spcBef>
          <a:spcPct val="0"/>
        </a:spcBef>
        <a:spcAft>
          <a:spcPct val="0"/>
        </a:spcAft>
        <a:defRPr sz="4000">
          <a:solidFill>
            <a:schemeClr val="tx2"/>
          </a:solidFill>
          <a:latin typeface="Arial" panose="020B0604020202020204" pitchFamily="34" charset="0"/>
        </a:defRPr>
      </a:lvl5pPr>
      <a:lvl6pPr marL="457200" algn="l" rtl="0" fontAlgn="base">
        <a:spcBef>
          <a:spcPct val="0"/>
        </a:spcBef>
        <a:spcAft>
          <a:spcPct val="0"/>
        </a:spcAft>
        <a:defRPr sz="4000">
          <a:solidFill>
            <a:schemeClr val="tx2"/>
          </a:solidFill>
          <a:latin typeface="Arial" panose="020B0604020202020204" pitchFamily="34" charset="0"/>
        </a:defRPr>
      </a:lvl6pPr>
      <a:lvl7pPr marL="914400" algn="l" rtl="0" fontAlgn="base">
        <a:spcBef>
          <a:spcPct val="0"/>
        </a:spcBef>
        <a:spcAft>
          <a:spcPct val="0"/>
        </a:spcAft>
        <a:defRPr sz="4000">
          <a:solidFill>
            <a:schemeClr val="tx2"/>
          </a:solidFill>
          <a:latin typeface="Arial" panose="020B0604020202020204" pitchFamily="34" charset="0"/>
        </a:defRPr>
      </a:lvl7pPr>
      <a:lvl8pPr marL="1371600" algn="l" rtl="0" fontAlgn="base">
        <a:spcBef>
          <a:spcPct val="0"/>
        </a:spcBef>
        <a:spcAft>
          <a:spcPct val="0"/>
        </a:spcAft>
        <a:defRPr sz="4000">
          <a:solidFill>
            <a:schemeClr val="tx2"/>
          </a:solidFill>
          <a:latin typeface="Arial" panose="020B0604020202020204" pitchFamily="34" charset="0"/>
        </a:defRPr>
      </a:lvl8pPr>
      <a:lvl9pPr marL="1828800" algn="l" rtl="0" fontAlgn="base">
        <a:spcBef>
          <a:spcPct val="0"/>
        </a:spcBef>
        <a:spcAft>
          <a:spcPct val="0"/>
        </a:spcAft>
        <a:defRPr sz="40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Font typeface="Wingdings" panose="05000000000000000000" pitchFamily="2" charset="2"/>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Font typeface="Wingdings" panose="05000000000000000000" pitchFamily="2" charset="2"/>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Font typeface="Wingdings" panose="05000000000000000000" pitchFamily="2" charset="2"/>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Font typeface="Wingdings" panose="05000000000000000000" pitchFamily="2" charset="2"/>
        <a:buChar char="§"/>
        <a:defRPr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Font typeface="Wingdings" panose="05000000000000000000" pitchFamily="2" charset="2"/>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GB" altLang="en-US" smtClean="0"/>
              <a:t>CONTEMPORARY</a:t>
            </a:r>
            <a:br>
              <a:rPr lang="en-GB" altLang="en-US" smtClean="0"/>
            </a:br>
            <a:r>
              <a:rPr lang="en-GB" altLang="en-US" smtClean="0"/>
              <a:t>ORANGE</a:t>
            </a:r>
            <a:endParaRPr lang="en-US" altLang="en-US" smtClean="0"/>
          </a:p>
        </p:txBody>
      </p:sp>
      <p:sp>
        <p:nvSpPr>
          <p:cNvPr id="4099" name="Rectangle 3"/>
          <p:cNvSpPr>
            <a:spLocks noGrp="1" noChangeArrowheads="1"/>
          </p:cNvSpPr>
          <p:nvPr>
            <p:ph type="subTitle" idx="1"/>
          </p:nvPr>
        </p:nvSpPr>
        <p:spPr/>
        <p:txBody>
          <a:bodyPr/>
          <a:lstStyle/>
          <a:p>
            <a:pPr eaLnBrk="1" hangingPunct="1"/>
            <a:r>
              <a:rPr lang="en-GB" altLang="en-US" smtClean="0"/>
              <a:t>DEVELOPMENT STRATEGY</a:t>
            </a:r>
            <a:endParaRPr lang="en-US" altLang="en-US" smtClean="0"/>
          </a:p>
        </p:txBody>
      </p:sp>
      <p:sp>
        <p:nvSpPr>
          <p:cNvPr id="4" name="TextBox 3"/>
          <p:cNvSpPr txBox="1"/>
          <p:nvPr/>
        </p:nvSpPr>
        <p:spPr>
          <a:xfrm>
            <a:off x="3059832" y="332656"/>
            <a:ext cx="2605201" cy="830997"/>
          </a:xfrm>
          <a:prstGeom prst="rect">
            <a:avLst/>
          </a:prstGeom>
          <a:noFill/>
        </p:spPr>
        <p:txBody>
          <a:bodyPr wrap="none" rtlCol="1">
            <a:spAutoFit/>
          </a:bodyPr>
          <a:lstStyle/>
          <a:p>
            <a:pPr algn="ctr"/>
            <a:r>
              <a:rPr lang="en-US" sz="2400" dirty="0" smtClean="0">
                <a:solidFill>
                  <a:srgbClr val="FFFF00"/>
                </a:solidFill>
              </a:rPr>
              <a:t>irppt.com</a:t>
            </a:r>
          </a:p>
          <a:p>
            <a:pPr algn="ctr"/>
            <a:r>
              <a:rPr lang="fa-IR" sz="2400" dirty="0" smtClean="0">
                <a:solidFill>
                  <a:srgbClr val="FFFF00"/>
                </a:solidFill>
              </a:rPr>
              <a:t>مرکز پاورپوینت مادسیج</a:t>
            </a:r>
            <a:endParaRPr lang="fa-IR" sz="2400" dirty="0">
              <a:solidFill>
                <a:srgbClr val="FFFF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GB" altLang="en-US" smtClean="0"/>
              <a:t>Example Bullet Point slide</a:t>
            </a:r>
            <a:endParaRPr lang="en-US" altLang="en-US" smtClean="0"/>
          </a:p>
        </p:txBody>
      </p:sp>
      <p:sp>
        <p:nvSpPr>
          <p:cNvPr id="6147" name="Rectangle 3"/>
          <p:cNvSpPr>
            <a:spLocks noGrp="1" noChangeArrowheads="1"/>
          </p:cNvSpPr>
          <p:nvPr>
            <p:ph type="body" idx="1"/>
          </p:nvPr>
        </p:nvSpPr>
        <p:spPr/>
        <p:txBody>
          <a:bodyPr/>
          <a:lstStyle/>
          <a:p>
            <a:pPr eaLnBrk="1" hangingPunct="1"/>
            <a:r>
              <a:rPr lang="en-GB" altLang="en-US" smtClean="0"/>
              <a:t>Bullet</a:t>
            </a:r>
          </a:p>
          <a:p>
            <a:pPr eaLnBrk="1" hangingPunct="1"/>
            <a:r>
              <a:rPr lang="en-GB" altLang="en-US" smtClean="0"/>
              <a:t>Bullet</a:t>
            </a:r>
            <a:endParaRPr lang="en-US" altLang="en-US" smtClean="0"/>
          </a:p>
          <a:p>
            <a:pPr eaLnBrk="1" hangingPunct="1"/>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GB" altLang="en-US" smtClean="0"/>
              <a:t>Example of a chart</a:t>
            </a:r>
            <a:endParaRPr lang="en-US" altLang="en-US" smtClean="0"/>
          </a:p>
        </p:txBody>
      </p:sp>
      <p:graphicFrame>
        <p:nvGraphicFramePr>
          <p:cNvPr id="8195" name="Object 3"/>
          <p:cNvGraphicFramePr>
            <a:graphicFrameLocks noGrp="1" noChangeAspect="1"/>
          </p:cNvGraphicFramePr>
          <p:nvPr>
            <p:ph type="chart" idx="1"/>
          </p:nvPr>
        </p:nvGraphicFramePr>
        <p:xfrm>
          <a:off x="2771775" y="2492375"/>
          <a:ext cx="6192838" cy="3844925"/>
        </p:xfrm>
        <a:graphic>
          <a:graphicData uri="http://schemas.openxmlformats.org/presentationml/2006/ole">
            <mc:AlternateContent xmlns:mc="http://schemas.openxmlformats.org/markup-compatibility/2006">
              <mc:Choice xmlns:v="urn:schemas-microsoft-com:vml" Requires="v">
                <p:oleObj spid="_x0000_s8197" name="Chart" r:id="rId4" imgW="7286625" imgH="4524451" progId="MSGraph.Chart.8">
                  <p:embed followColorScheme="full"/>
                </p:oleObj>
              </mc:Choice>
              <mc:Fallback>
                <p:oleObj name="Chart" r:id="rId4" imgW="7286625" imgH="4524451"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1775" y="2492375"/>
                        <a:ext cx="6192838" cy="384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GB" altLang="en-US" smtClean="0"/>
              <a:t>Picture slide</a:t>
            </a:r>
            <a:endParaRPr lang="en-US" altLang="en-US" smtClean="0"/>
          </a:p>
        </p:txBody>
      </p:sp>
      <p:sp>
        <p:nvSpPr>
          <p:cNvPr id="10243" name="Rectangle 3"/>
          <p:cNvSpPr>
            <a:spLocks noGrp="1" noChangeArrowheads="1"/>
          </p:cNvSpPr>
          <p:nvPr>
            <p:ph type="body" sz="half" idx="1"/>
          </p:nvPr>
        </p:nvSpPr>
        <p:spPr>
          <a:xfrm>
            <a:off x="568325" y="2636838"/>
            <a:ext cx="4078288" cy="3489325"/>
          </a:xfrm>
        </p:spPr>
        <p:txBody>
          <a:bodyPr/>
          <a:lstStyle/>
          <a:p>
            <a:pPr eaLnBrk="1" hangingPunct="1"/>
            <a:r>
              <a:rPr lang="en-GB" altLang="en-US" sz="2400" smtClean="0"/>
              <a:t>Bullet 1</a:t>
            </a:r>
          </a:p>
          <a:p>
            <a:pPr eaLnBrk="1" hangingPunct="1"/>
            <a:r>
              <a:rPr lang="en-GB" altLang="en-US" sz="2400" smtClean="0"/>
              <a:t>Bullet 1</a:t>
            </a:r>
            <a:endParaRPr lang="en-US" altLang="en-US" sz="2400" smtClean="0"/>
          </a:p>
        </p:txBody>
      </p:sp>
      <p:pic>
        <p:nvPicPr>
          <p:cNvPr id="10244" name="Picture 4" descr="snowd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2636838"/>
            <a:ext cx="2093912" cy="3529012"/>
          </a:xfrm>
          <a:prstGeom prst="rect">
            <a:avLst/>
          </a:prstGeom>
          <a:solidFill>
            <a:schemeClr val="bg1"/>
          </a:solidFill>
          <a:ln w="38100">
            <a:solidFill>
              <a:schemeClr val="hlink"/>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GB" altLang="en-US" smtClean="0"/>
              <a:t>Examples of default styles</a:t>
            </a:r>
            <a:endParaRPr lang="en-US" altLang="en-US" smtClean="0"/>
          </a:p>
        </p:txBody>
      </p:sp>
      <p:sp>
        <p:nvSpPr>
          <p:cNvPr id="12291" name="Rectangle 3"/>
          <p:cNvSpPr>
            <a:spLocks noGrp="1" noChangeArrowheads="1"/>
          </p:cNvSpPr>
          <p:nvPr>
            <p:ph type="body" sz="half" idx="1"/>
          </p:nvPr>
        </p:nvSpPr>
        <p:spPr/>
        <p:txBody>
          <a:bodyPr/>
          <a:lstStyle/>
          <a:p>
            <a:pPr eaLnBrk="1" hangingPunct="1"/>
            <a:r>
              <a:rPr lang="en-GB" altLang="en-US" sz="2400" smtClean="0"/>
              <a:t>Text and lines are like this</a:t>
            </a:r>
          </a:p>
          <a:p>
            <a:pPr eaLnBrk="1" hangingPunct="1"/>
            <a:r>
              <a:rPr lang="en-GB" altLang="en-US" sz="2400" u="sng" smtClean="0">
                <a:solidFill>
                  <a:schemeClr val="hlink"/>
                </a:solidFill>
              </a:rPr>
              <a:t>Hyperlinks like this</a:t>
            </a:r>
          </a:p>
          <a:p>
            <a:pPr eaLnBrk="1" hangingPunct="1"/>
            <a:r>
              <a:rPr lang="en-GB" altLang="en-US" sz="2400" u="sng" smtClean="0">
                <a:solidFill>
                  <a:schemeClr val="folHlink"/>
                </a:solidFill>
              </a:rPr>
              <a:t>Visited hyperlinks like this</a:t>
            </a:r>
            <a:endParaRPr lang="en-US" altLang="en-US" sz="2400" u="sng" smtClean="0">
              <a:solidFill>
                <a:schemeClr val="folHlink"/>
              </a:solidFill>
            </a:endParaRPr>
          </a:p>
        </p:txBody>
      </p:sp>
      <p:graphicFrame>
        <p:nvGraphicFramePr>
          <p:cNvPr id="9231" name="Group 15"/>
          <p:cNvGraphicFramePr>
            <a:graphicFrameLocks noGrp="1"/>
          </p:cNvGraphicFramePr>
          <p:nvPr>
            <p:ph sz="half" idx="2"/>
          </p:nvPr>
        </p:nvGraphicFramePr>
        <p:xfrm>
          <a:off x="5651500" y="2636838"/>
          <a:ext cx="3294063" cy="1655762"/>
        </p:xfrm>
        <a:graphic>
          <a:graphicData uri="http://schemas.openxmlformats.org/drawingml/2006/table">
            <a:tbl>
              <a:tblPr/>
              <a:tblGrid>
                <a:gridCol w="1647825"/>
                <a:gridCol w="1646238"/>
              </a:tblGrid>
              <a:tr h="828674">
                <a:tc>
                  <a:txBody>
                    <a:bodyPr/>
                    <a:lstStyle>
                      <a:lvl1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2"/>
                        </a:buClr>
                        <a:buFont typeface="Wingdings" panose="05000000000000000000" pitchFamily="2" charset="2"/>
                        <a:defRPr>
                          <a:solidFill>
                            <a:schemeClr val="tx1"/>
                          </a:solidFill>
                          <a:latin typeface="Arial" panose="020B0604020202020204" pitchFamily="34" charset="0"/>
                        </a:defRPr>
                      </a:lvl3pPr>
                      <a:lvl4pPr>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a:spcBef>
                          <a:spcPct val="20000"/>
                        </a:spcBef>
                        <a:buClr>
                          <a:schemeClr val="tx2"/>
                        </a:buClr>
                        <a:buFont typeface="Wingdings" panose="05000000000000000000" pitchFamily="2" charset="2"/>
                        <a:defRPr sz="1600">
                          <a:solidFill>
                            <a:schemeClr val="tx1"/>
                          </a:solidFill>
                          <a:latin typeface="Arial" panose="020B0604020202020204" pitchFamily="34" charset="0"/>
                        </a:defRPr>
                      </a:lvl5pPr>
                      <a:lvl6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6pPr>
                      <a:lvl7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7pPr>
                      <a:lvl8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8pPr>
                      <a:lvl9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tabLst/>
                      </a:pPr>
                      <a:r>
                        <a:rPr kumimoji="0" lang="en-GB" altLang="en-US" sz="2400" b="0" i="0" u="none" strike="noStrike" cap="none" normalizeH="0" baseline="0" smtClean="0">
                          <a:ln>
                            <a:noFill/>
                          </a:ln>
                          <a:solidFill>
                            <a:schemeClr val="tx1"/>
                          </a:solidFill>
                          <a:effectLst/>
                          <a:latin typeface="Arial" panose="020B0604020202020204" pitchFamily="34" charset="0"/>
                        </a:rPr>
                        <a:t>Table</a:t>
                      </a:r>
                      <a:endParaRPr kumimoji="0" lang="en-US" altLang="en-US" sz="24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2"/>
                        </a:buClr>
                        <a:buFont typeface="Wingdings" panose="05000000000000000000" pitchFamily="2" charset="2"/>
                        <a:defRPr>
                          <a:solidFill>
                            <a:schemeClr val="tx1"/>
                          </a:solidFill>
                          <a:latin typeface="Arial" panose="020B0604020202020204" pitchFamily="34" charset="0"/>
                        </a:defRPr>
                      </a:lvl3pPr>
                      <a:lvl4pPr>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a:spcBef>
                          <a:spcPct val="20000"/>
                        </a:spcBef>
                        <a:buClr>
                          <a:schemeClr val="tx2"/>
                        </a:buClr>
                        <a:buFont typeface="Wingdings" panose="05000000000000000000" pitchFamily="2" charset="2"/>
                        <a:defRPr sz="1600">
                          <a:solidFill>
                            <a:schemeClr val="tx1"/>
                          </a:solidFill>
                          <a:latin typeface="Arial" panose="020B0604020202020204" pitchFamily="34" charset="0"/>
                        </a:defRPr>
                      </a:lvl5pPr>
                      <a:lvl6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6pPr>
                      <a:lvl7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7pPr>
                      <a:lvl8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8pPr>
                      <a:lvl9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7088">
                <a:tc>
                  <a:txBody>
                    <a:bodyPr/>
                    <a:lstStyle>
                      <a:lvl1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2"/>
                        </a:buClr>
                        <a:buFont typeface="Wingdings" panose="05000000000000000000" pitchFamily="2" charset="2"/>
                        <a:defRPr>
                          <a:solidFill>
                            <a:schemeClr val="tx1"/>
                          </a:solidFill>
                          <a:latin typeface="Arial" panose="020B0604020202020204" pitchFamily="34" charset="0"/>
                        </a:defRPr>
                      </a:lvl3pPr>
                      <a:lvl4pPr>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a:spcBef>
                          <a:spcPct val="20000"/>
                        </a:spcBef>
                        <a:buClr>
                          <a:schemeClr val="tx2"/>
                        </a:buClr>
                        <a:buFont typeface="Wingdings" panose="05000000000000000000" pitchFamily="2" charset="2"/>
                        <a:defRPr sz="1600">
                          <a:solidFill>
                            <a:schemeClr val="tx1"/>
                          </a:solidFill>
                          <a:latin typeface="Arial" panose="020B0604020202020204" pitchFamily="34" charset="0"/>
                        </a:defRPr>
                      </a:lvl5pPr>
                      <a:lvl6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6pPr>
                      <a:lvl7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7pPr>
                      <a:lvl8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8pPr>
                      <a:lvl9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Font typeface="Wingdings" panose="05000000000000000000" pitchFamily="2" charset="2"/>
                        <a:defRPr sz="2400">
                          <a:solidFill>
                            <a:schemeClr val="tx1"/>
                          </a:solidFill>
                          <a:latin typeface="Arial" panose="020B0604020202020204" pitchFamily="34" charset="0"/>
                        </a:defRPr>
                      </a:lvl1pPr>
                      <a:lvl2pPr>
                        <a:spcBef>
                          <a:spcPct val="20000"/>
                        </a:spcBef>
                        <a:buClr>
                          <a:schemeClr val="tx2"/>
                        </a:buClr>
                        <a:buFont typeface="Wingdings" panose="05000000000000000000" pitchFamily="2" charset="2"/>
                        <a:defRPr sz="2000">
                          <a:solidFill>
                            <a:schemeClr val="tx1"/>
                          </a:solidFill>
                          <a:latin typeface="Arial" panose="020B0604020202020204" pitchFamily="34" charset="0"/>
                        </a:defRPr>
                      </a:lvl2pPr>
                      <a:lvl3pPr>
                        <a:spcBef>
                          <a:spcPct val="20000"/>
                        </a:spcBef>
                        <a:buClr>
                          <a:schemeClr val="tx2"/>
                        </a:buClr>
                        <a:buFont typeface="Wingdings" panose="05000000000000000000" pitchFamily="2" charset="2"/>
                        <a:defRPr>
                          <a:solidFill>
                            <a:schemeClr val="tx1"/>
                          </a:solidFill>
                          <a:latin typeface="Arial" panose="020B0604020202020204" pitchFamily="34" charset="0"/>
                        </a:defRPr>
                      </a:lvl3pPr>
                      <a:lvl4pPr>
                        <a:spcBef>
                          <a:spcPct val="20000"/>
                        </a:spcBef>
                        <a:buClr>
                          <a:schemeClr val="tx2"/>
                        </a:buClr>
                        <a:buFont typeface="Wingdings" panose="05000000000000000000" pitchFamily="2" charset="2"/>
                        <a:defRPr sz="1600">
                          <a:solidFill>
                            <a:schemeClr val="tx1"/>
                          </a:solidFill>
                          <a:latin typeface="Arial" panose="020B0604020202020204" pitchFamily="34" charset="0"/>
                        </a:defRPr>
                      </a:lvl4pPr>
                      <a:lvl5pPr>
                        <a:spcBef>
                          <a:spcPct val="20000"/>
                        </a:spcBef>
                        <a:buClr>
                          <a:schemeClr val="tx2"/>
                        </a:buClr>
                        <a:buFont typeface="Wingdings" panose="05000000000000000000" pitchFamily="2" charset="2"/>
                        <a:defRPr sz="1600">
                          <a:solidFill>
                            <a:schemeClr val="tx1"/>
                          </a:solidFill>
                          <a:latin typeface="Arial" panose="020B0604020202020204" pitchFamily="34" charset="0"/>
                        </a:defRPr>
                      </a:lvl5pPr>
                      <a:lvl6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6pPr>
                      <a:lvl7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7pPr>
                      <a:lvl8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8pPr>
                      <a:lvl9pPr fontAlgn="base">
                        <a:spcBef>
                          <a:spcPct val="20000"/>
                        </a:spcBef>
                        <a:spcAft>
                          <a:spcPct val="0"/>
                        </a:spcAft>
                        <a:buClr>
                          <a:schemeClr val="tx2"/>
                        </a:buClr>
                        <a:buFont typeface="Wingdings" panose="05000000000000000000" pitchFamily="2" charset="2"/>
                        <a:defRPr sz="1600">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tx2"/>
                        </a:buClr>
                        <a:buSzTx/>
                        <a:buFont typeface="Wingdings" panose="05000000000000000000" pitchFamily="2" charset="2"/>
                        <a:buNone/>
                        <a:tabLst/>
                      </a:pPr>
                      <a:endParaRPr kumimoji="0" lang="en-GB" altLang="en-US" sz="24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303" name="Rectangle 17"/>
          <p:cNvSpPr>
            <a:spLocks noChangeArrowheads="1"/>
          </p:cNvSpPr>
          <p:nvPr/>
        </p:nvSpPr>
        <p:spPr bwMode="auto">
          <a:xfrm>
            <a:off x="755650" y="4652963"/>
            <a:ext cx="2232025" cy="13684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endParaRPr lang="en-US" altLang="en-US"/>
          </a:p>
        </p:txBody>
      </p:sp>
      <p:sp>
        <p:nvSpPr>
          <p:cNvPr id="12304" name="Rectangle 18"/>
          <p:cNvSpPr>
            <a:spLocks noChangeArrowheads="1"/>
          </p:cNvSpPr>
          <p:nvPr/>
        </p:nvSpPr>
        <p:spPr bwMode="auto">
          <a:xfrm>
            <a:off x="4211638" y="4652963"/>
            <a:ext cx="2232025" cy="1368425"/>
          </a:xfrm>
          <a:prstGeom prst="rect">
            <a:avLst/>
          </a:prstGeom>
          <a:solidFill>
            <a:schemeClr val="accent1"/>
          </a:solidFill>
          <a:ln w="9525">
            <a:solidFill>
              <a:schemeClr val="tx1"/>
            </a:solidFill>
            <a:miter lim="800000"/>
            <a:headEnd/>
            <a:tailEnd/>
          </a:ln>
          <a:effectLst>
            <a:outerShdw dist="107763" dir="2700000" algn="ctr" rotWithShape="0">
              <a:schemeClr val="bg2">
                <a:alpha val="50000"/>
              </a:schemeClr>
            </a:outerShdw>
          </a:effec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a:p>
            <a:pPr algn="ctr" eaLnBrk="1" hangingPunct="1"/>
            <a:r>
              <a:rPr lang="en-GB" altLang="en-US"/>
              <a:t>With shadow</a:t>
            </a:r>
            <a:endParaRPr lang="en-US" altLang="en-US"/>
          </a:p>
        </p:txBody>
      </p:sp>
      <p:sp>
        <p:nvSpPr>
          <p:cNvPr id="12305" name="Line 19"/>
          <p:cNvSpPr>
            <a:spLocks noChangeShapeType="1"/>
          </p:cNvSpPr>
          <p:nvPr/>
        </p:nvSpPr>
        <p:spPr bwMode="auto">
          <a:xfrm flipV="1">
            <a:off x="4787900" y="2852738"/>
            <a:ext cx="57467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4339" name="Rectangle 3"/>
          <p:cNvSpPr>
            <a:spLocks noGrp="1" noChangeArrowheads="1"/>
          </p:cNvSpPr>
          <p:nvPr>
            <p:ph type="title"/>
          </p:nvPr>
        </p:nvSpPr>
        <p:spPr>
          <a:xfrm>
            <a:off x="568325" y="1047750"/>
            <a:ext cx="8324850" cy="1373188"/>
          </a:xfrm>
        </p:spPr>
        <p:txBody>
          <a:bodyPr/>
          <a:lstStyle/>
          <a:p>
            <a:pPr eaLnBrk="1" hangingPunct="1"/>
            <a:r>
              <a:rPr lang="en-GB" altLang="en-US" smtClean="0"/>
              <a:t>Use of templates</a:t>
            </a:r>
            <a:endParaRPr lang="en-US" altLang="en-US" smtClean="0"/>
          </a:p>
        </p:txBody>
      </p:sp>
      <p:sp>
        <p:nvSpPr>
          <p:cNvPr id="14340" name="Text Box 4"/>
          <p:cNvSpPr txBox="1">
            <a:spLocks noChangeArrowheads="1"/>
          </p:cNvSpPr>
          <p:nvPr/>
        </p:nvSpPr>
        <p:spPr bwMode="auto">
          <a:xfrm>
            <a:off x="1150938" y="1773238"/>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4341" name="Text Box 5"/>
          <p:cNvSpPr txBox="1">
            <a:spLocks noChangeArrowheads="1"/>
          </p:cNvSpPr>
          <p:nvPr/>
        </p:nvSpPr>
        <p:spPr bwMode="auto">
          <a:xfrm>
            <a:off x="1150938" y="3265488"/>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4342" name="Text Box 6"/>
          <p:cNvSpPr txBox="1">
            <a:spLocks noChangeArrowheads="1"/>
          </p:cNvSpPr>
          <p:nvPr/>
        </p:nvSpPr>
        <p:spPr bwMode="auto">
          <a:xfrm>
            <a:off x="4495800" y="3265488"/>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4343"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4344" name="Text Box 8"/>
          <p:cNvSpPr txBox="1">
            <a:spLocks noChangeArrowheads="1"/>
          </p:cNvSpPr>
          <p:nvPr/>
        </p:nvSpPr>
        <p:spPr bwMode="auto">
          <a:xfrm>
            <a:off x="1150938" y="2492375"/>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E5763D"/>
      </a:lt1>
      <a:dk2>
        <a:srgbClr val="800000"/>
      </a:dk2>
      <a:lt2>
        <a:srgbClr val="93441D"/>
      </a:lt2>
      <a:accent1>
        <a:srgbClr val="F9D3C2"/>
      </a:accent1>
      <a:accent2>
        <a:srgbClr val="D4F0F7"/>
      </a:accent2>
      <a:accent3>
        <a:srgbClr val="F0BDAF"/>
      </a:accent3>
      <a:accent4>
        <a:srgbClr val="000000"/>
      </a:accent4>
      <a:accent5>
        <a:srgbClr val="FBE6DD"/>
      </a:accent5>
      <a:accent6>
        <a:srgbClr val="C0D9E0"/>
      </a:accent6>
      <a:hlink>
        <a:srgbClr val="93441D"/>
      </a:hlink>
      <a:folHlink>
        <a:srgbClr val="AF5223"/>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5C1F00"/>
        </a:dk1>
        <a:lt1>
          <a:srgbClr val="FFFFFF"/>
        </a:lt1>
        <a:dk2>
          <a:srgbClr val="800000"/>
        </a:dk2>
        <a:lt2>
          <a:srgbClr val="800000"/>
        </a:lt2>
        <a:accent1>
          <a:srgbClr val="F9D3C2"/>
        </a:accent1>
        <a:accent2>
          <a:srgbClr val="F2AE8E"/>
        </a:accent2>
        <a:accent3>
          <a:srgbClr val="C0AAAA"/>
        </a:accent3>
        <a:accent4>
          <a:srgbClr val="DADADA"/>
        </a:accent4>
        <a:accent5>
          <a:srgbClr val="FBE6DD"/>
        </a:accent5>
        <a:accent6>
          <a:srgbClr val="DB9D80"/>
        </a:accent6>
        <a:hlink>
          <a:srgbClr val="E5763D"/>
        </a:hlink>
        <a:folHlink>
          <a:srgbClr val="93441D"/>
        </a:folHlink>
      </a:clrScheme>
      <a:clrMap bg1="dk2" tx1="lt1" bg2="dk1" tx2="lt2" accent1="accent1" accent2="accent2" accent3="accent3" accent4="accent4" accent5="accent5" accent6="accent6" hlink="hlink" folHlink="folHlink"/>
    </a:extraClrScheme>
    <a:extraClrScheme>
      <a:clrScheme name="Default Design 14">
        <a:dk1>
          <a:srgbClr val="000000"/>
        </a:dk1>
        <a:lt1>
          <a:srgbClr val="800000"/>
        </a:lt1>
        <a:dk2>
          <a:srgbClr val="800000"/>
        </a:dk2>
        <a:lt2>
          <a:srgbClr val="5C1F00"/>
        </a:lt2>
        <a:accent1>
          <a:srgbClr val="F9D3C2"/>
        </a:accent1>
        <a:accent2>
          <a:srgbClr val="F2AE8E"/>
        </a:accent2>
        <a:accent3>
          <a:srgbClr val="C0AAAA"/>
        </a:accent3>
        <a:accent4>
          <a:srgbClr val="000000"/>
        </a:accent4>
        <a:accent5>
          <a:srgbClr val="FBE6DD"/>
        </a:accent5>
        <a:accent6>
          <a:srgbClr val="DB9D80"/>
        </a:accent6>
        <a:hlink>
          <a:srgbClr val="E5763D"/>
        </a:hlink>
        <a:folHlink>
          <a:srgbClr val="93441D"/>
        </a:folHlink>
      </a:clrScheme>
      <a:clrMap bg1="lt1" tx1="dk1" bg2="lt2" tx2="dk2" accent1="accent1" accent2="accent2" accent3="accent3" accent4="accent4" accent5="accent5" accent6="accent6" hlink="hlink" folHlink="folHlink"/>
    </a:extraClrScheme>
    <a:extraClrScheme>
      <a:clrScheme name="Default Design 15">
        <a:dk1>
          <a:srgbClr val="000000"/>
        </a:dk1>
        <a:lt1>
          <a:srgbClr val="800000"/>
        </a:lt1>
        <a:dk2>
          <a:srgbClr val="800000"/>
        </a:dk2>
        <a:lt2>
          <a:srgbClr val="FF9661"/>
        </a:lt2>
        <a:accent1>
          <a:srgbClr val="F9D3C2"/>
        </a:accent1>
        <a:accent2>
          <a:srgbClr val="F2AE8E"/>
        </a:accent2>
        <a:accent3>
          <a:srgbClr val="C0AAAA"/>
        </a:accent3>
        <a:accent4>
          <a:srgbClr val="000000"/>
        </a:accent4>
        <a:accent5>
          <a:srgbClr val="FBE6DD"/>
        </a:accent5>
        <a:accent6>
          <a:srgbClr val="DB9D80"/>
        </a:accent6>
        <a:hlink>
          <a:srgbClr val="E5763D"/>
        </a:hlink>
        <a:folHlink>
          <a:srgbClr val="93441D"/>
        </a:folHlink>
      </a:clrScheme>
      <a:clrMap bg1="lt1" tx1="dk1" bg2="lt2" tx2="dk2" accent1="accent1" accent2="accent2" accent3="accent3" accent4="accent4" accent5="accent5" accent6="accent6" hlink="hlink" folHlink="folHlink"/>
    </a:extraClrScheme>
    <a:extraClrScheme>
      <a:clrScheme name="Default Design 16">
        <a:dk1>
          <a:srgbClr val="000000"/>
        </a:dk1>
        <a:lt1>
          <a:srgbClr val="800000"/>
        </a:lt1>
        <a:dk2>
          <a:srgbClr val="800000"/>
        </a:dk2>
        <a:lt2>
          <a:srgbClr val="93441D"/>
        </a:lt2>
        <a:accent1>
          <a:srgbClr val="F9D3C2"/>
        </a:accent1>
        <a:accent2>
          <a:srgbClr val="F2AE8E"/>
        </a:accent2>
        <a:accent3>
          <a:srgbClr val="C0AAAA"/>
        </a:accent3>
        <a:accent4>
          <a:srgbClr val="000000"/>
        </a:accent4>
        <a:accent5>
          <a:srgbClr val="FBE6DD"/>
        </a:accent5>
        <a:accent6>
          <a:srgbClr val="DB9D80"/>
        </a:accent6>
        <a:hlink>
          <a:srgbClr val="E5763D"/>
        </a:hlink>
        <a:folHlink>
          <a:srgbClr val="9344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383</TotalTime>
  <Words>215</Words>
  <Application>Microsoft Office PowerPoint</Application>
  <PresentationFormat>On-screen Show (4:3)</PresentationFormat>
  <Paragraphs>37</Paragraphs>
  <Slides>6</Slides>
  <Notes>6</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0" baseType="lpstr">
      <vt:lpstr>Arial</vt:lpstr>
      <vt:lpstr>Wingdings</vt:lpstr>
      <vt:lpstr>Default Design</vt:lpstr>
      <vt:lpstr>Chart</vt:lpstr>
      <vt:lpstr>CONTEMPORARY ORANGE</vt:lpstr>
      <vt:lpstr>Example Bullet Point slide</vt:lpstr>
      <vt:lpstr>Example of a chart</vt:lpstr>
      <vt:lpstr>Picture slide</vt:lpstr>
      <vt:lpstr>Examples of default styles</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Contemporary Orange Template</dc:title>
  <dc:creator>Presentation Magazine</dc:creator>
  <cp:lastModifiedBy>Fatemeh</cp:lastModifiedBy>
  <cp:revision>8</cp:revision>
  <dcterms:created xsi:type="dcterms:W3CDTF">2005-03-19T08:05:24Z</dcterms:created>
  <dcterms:modified xsi:type="dcterms:W3CDTF">2015-12-09T17:47:50Z</dcterms:modified>
</cp:coreProperties>
</file>