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8" r:id="rId2"/>
    <p:sldId id="259" r:id="rId3"/>
    <p:sldId id="260" r:id="rId4"/>
    <p:sldId id="261" r:id="rId5"/>
    <p:sldId id="266" r:id="rId6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DF66B8ED-9CED-451E-9C5F-AD9B571E662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208115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9260DDC-CCB9-47A5-872B-6289C60158F8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25564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B9FA892-8DC1-414A-B4CD-6B430937757B}" type="slidenum">
              <a:rPr lang="en-GB" altLang="en-US"/>
              <a:pPr>
                <a:spcBef>
                  <a:spcPct val="0"/>
                </a:spcBef>
              </a:pPr>
              <a:t>2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3350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CE06782-174A-46AC-B009-974E4EA62A7E}" type="slidenum">
              <a:rPr lang="en-GB" altLang="en-US"/>
              <a:pPr>
                <a:spcBef>
                  <a:spcPct val="0"/>
                </a:spcBef>
              </a:pPr>
              <a:t>3</a:t>
            </a:fld>
            <a:endParaRPr lang="en-GB" altLang="en-US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32365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A586341-35DC-4EBC-9EB7-BACC9569A829}" type="slidenum">
              <a:rPr lang="en-GB" altLang="en-US"/>
              <a:pPr>
                <a:spcBef>
                  <a:spcPct val="0"/>
                </a:spcBef>
              </a:pPr>
              <a:t>4</a:t>
            </a:fld>
            <a:endParaRPr lang="en-GB" altLang="en-US"/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65241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65F1290-5B62-4068-836E-2FC7F628775E}" type="slidenum">
              <a:rPr lang="en-GB" altLang="en-US"/>
              <a:pPr>
                <a:spcBef>
                  <a:spcPct val="0"/>
                </a:spcBef>
              </a:pPr>
              <a:t>5</a:t>
            </a:fld>
            <a:endParaRPr lang="en-GB" altLang="en-US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55140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7B60347-B352-488C-9921-60E0545F2AE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125945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C2B03D-115C-40C5-8F2A-3287E2D84CC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2619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D52C0C-4763-45C2-885E-90BD90DFDA9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375691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1B96F4-D735-4F5B-9109-564A9475645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816835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5E7756-48CA-4876-9BA2-23E70924343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184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4FEF1E-CF68-4EA5-BB26-AD8B780FD85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401477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6D3860-498A-4731-97A5-1E2C6FF327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85187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1BACCD-5435-4F9E-91CF-DAB637E97EC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682761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E5BECA-8CEC-46AE-AB4B-0260EE90233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279603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DB268C-DE3A-48AB-A13C-F2D78F231C5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323954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542DAE-678A-46DF-BED6-0D84F98BE21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888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A6A3B6-4A6D-4FED-BBD5-4A2028E00EC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23149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C7DF14-EDC5-4815-B5F0-EADF3DE4C56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03031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B265254A-072E-4FA7-ACC6-6B8D9C0263D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1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  <p:sldLayoutId id="2147483730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esentationmagazine.com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96900" y="1552575"/>
            <a:ext cx="8291513" cy="1470025"/>
          </a:xfrm>
        </p:spPr>
        <p:txBody>
          <a:bodyPr/>
          <a:lstStyle/>
          <a:p>
            <a:pPr eaLnBrk="1" hangingPunct="1"/>
            <a:r>
              <a:rPr lang="en-GB" altLang="en-US" smtClean="0"/>
              <a:t>Rainbow Motion Blur Template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47725" y="2647950"/>
            <a:ext cx="6221413" cy="1752600"/>
          </a:xfrm>
        </p:spPr>
        <p:txBody>
          <a:bodyPr/>
          <a:lstStyle/>
          <a:p>
            <a:pPr algn="l" eaLnBrk="1" hangingPunct="1"/>
            <a:r>
              <a:rPr lang="en-GB" altLang="en-US" sz="3600" i="1" smtClean="0"/>
              <a:t>Your name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718628" y="5207712"/>
            <a:ext cx="3425372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endParaRPr lang="fa-IR" sz="2400" b="1" dirty="0" smtClean="0"/>
          </a:p>
          <a:p>
            <a:pPr algn="ctr"/>
            <a:r>
              <a:rPr lang="en-US" sz="2400" b="1" dirty="0" smtClean="0"/>
              <a:t>www.irppt.com</a:t>
            </a:r>
            <a:endParaRPr lang="fa-IR" sz="2400" b="1" dirty="0"/>
          </a:p>
          <a:p>
            <a:pPr algn="ctr"/>
            <a:r>
              <a:rPr lang="fa-IR" sz="2400" b="1" dirty="0" smtClean="0"/>
              <a:t>مرکز پاورپوینت مادسیج</a:t>
            </a:r>
          </a:p>
          <a:p>
            <a:pPr algn="ctr"/>
            <a:endParaRPr lang="fa-IR" sz="2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19088"/>
            <a:ext cx="8229600" cy="1143000"/>
          </a:xfrm>
        </p:spPr>
        <p:txBody>
          <a:bodyPr/>
          <a:lstStyle/>
          <a:p>
            <a:pPr eaLnBrk="1" hangingPunct="1"/>
            <a:r>
              <a:rPr lang="en-GB" altLang="en-US" smtClean="0"/>
              <a:t>Example Bullet Point Slide</a:t>
            </a:r>
            <a:endParaRPr lang="en-US" altLang="en-US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44650"/>
            <a:ext cx="8229600" cy="4525963"/>
          </a:xfrm>
        </p:spPr>
        <p:txBody>
          <a:bodyPr/>
          <a:lstStyle/>
          <a:p>
            <a:pPr eaLnBrk="1" hangingPunct="1"/>
            <a:r>
              <a:rPr lang="en-US" altLang="en-US" smtClean="0"/>
              <a:t>Bullet point</a:t>
            </a:r>
          </a:p>
          <a:p>
            <a:pPr eaLnBrk="1" hangingPunct="1"/>
            <a:r>
              <a:rPr lang="en-US" altLang="en-US" smtClean="0"/>
              <a:t>Bullet point</a:t>
            </a:r>
          </a:p>
          <a:p>
            <a:pPr lvl="1" eaLnBrk="1" hangingPunct="1"/>
            <a:r>
              <a:rPr lang="en-US" altLang="en-US" smtClean="0"/>
              <a:t>Sub Bullet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19088"/>
            <a:ext cx="8229600" cy="1143000"/>
          </a:xfrm>
        </p:spPr>
        <p:txBody>
          <a:bodyPr/>
          <a:lstStyle/>
          <a:p>
            <a:pPr eaLnBrk="1" hangingPunct="1"/>
            <a:r>
              <a:rPr lang="en-GB" altLang="en-US" smtClean="0"/>
              <a:t>Colour scheme</a:t>
            </a:r>
            <a:endParaRPr lang="en-US" altLang="en-US" smtClean="0"/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3638550" y="2709863"/>
            <a:ext cx="827088" cy="611187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4714875" y="2709863"/>
            <a:ext cx="827088" cy="611187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2586038" y="4324350"/>
            <a:ext cx="827087" cy="6111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3654425" y="4324350"/>
            <a:ext cx="827088" cy="611188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4722813" y="4324350"/>
            <a:ext cx="827087" cy="611188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5792788" y="4324350"/>
            <a:ext cx="827087" cy="611188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8201" name="Rectangle 9"/>
          <p:cNvSpPr>
            <a:spLocks noChangeArrowheads="1"/>
          </p:cNvSpPr>
          <p:nvPr/>
        </p:nvSpPr>
        <p:spPr bwMode="auto">
          <a:xfrm>
            <a:off x="5775325" y="2709863"/>
            <a:ext cx="827088" cy="611187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2570163" y="2709863"/>
            <a:ext cx="827087" cy="6111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2351088" y="2070100"/>
            <a:ext cx="12668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Background</a:t>
            </a:r>
            <a:endParaRPr lang="en-US" altLang="en-US" sz="1600">
              <a:cs typeface="Arial" panose="020B0604020202020204" pitchFamily="34" charset="0"/>
            </a:endParaRPr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3668713" y="1947863"/>
            <a:ext cx="7715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Text &amp;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Lines</a:t>
            </a:r>
            <a:endParaRPr lang="en-US" altLang="en-US" sz="1600">
              <a:cs typeface="Arial" panose="020B0604020202020204" pitchFamily="34" charset="0"/>
            </a:endParaRPr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4619625" y="2070100"/>
            <a:ext cx="10175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Shadows</a:t>
            </a:r>
            <a:endParaRPr lang="en-US" altLang="en-US" sz="1600">
              <a:cs typeface="Arial" panose="020B0604020202020204" pitchFamily="34" charset="0"/>
            </a:endParaRPr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5899150" y="1947863"/>
            <a:ext cx="579438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Title</a:t>
            </a:r>
            <a:br>
              <a:rPr lang="en-GB" altLang="en-US" sz="1600">
                <a:cs typeface="Arial" panose="020B0604020202020204" pitchFamily="34" charset="0"/>
              </a:rPr>
            </a:br>
            <a:r>
              <a:rPr lang="en-GB" altLang="en-US" sz="1600">
                <a:cs typeface="Arial" panose="020B0604020202020204" pitchFamily="34" charset="0"/>
              </a:rPr>
              <a:t>Text</a:t>
            </a:r>
            <a:endParaRPr lang="en-US" altLang="en-US" sz="1600">
              <a:cs typeface="Arial" panose="020B0604020202020204" pitchFamily="34" charset="0"/>
            </a:endParaRPr>
          </a:p>
        </p:txBody>
      </p:sp>
      <p:sp>
        <p:nvSpPr>
          <p:cNvPr id="8207" name="Text Box 15"/>
          <p:cNvSpPr txBox="1">
            <a:spLocks noChangeArrowheads="1"/>
          </p:cNvSpPr>
          <p:nvPr/>
        </p:nvSpPr>
        <p:spPr bwMode="auto">
          <a:xfrm>
            <a:off x="2728913" y="3684588"/>
            <a:ext cx="5429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Fills</a:t>
            </a:r>
            <a:endParaRPr lang="en-US" altLang="en-US" sz="1600">
              <a:cs typeface="Arial" panose="020B0604020202020204" pitchFamily="34" charset="0"/>
            </a:endParaRPr>
          </a:p>
        </p:txBody>
      </p:sp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3675063" y="3684588"/>
            <a:ext cx="8048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Accent</a:t>
            </a:r>
            <a:endParaRPr lang="en-US" altLang="en-US" sz="1600">
              <a:cs typeface="Arial" panose="020B0604020202020204" pitchFamily="34" charset="0"/>
            </a:endParaRPr>
          </a:p>
        </p:txBody>
      </p:sp>
      <p:sp>
        <p:nvSpPr>
          <p:cNvPr id="8209" name="Text Box 17"/>
          <p:cNvSpPr txBox="1">
            <a:spLocks noChangeArrowheads="1"/>
          </p:cNvSpPr>
          <p:nvPr/>
        </p:nvSpPr>
        <p:spPr bwMode="auto">
          <a:xfrm>
            <a:off x="4610100" y="3562350"/>
            <a:ext cx="1028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Accent &amp;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Hyperlink</a:t>
            </a:r>
            <a:endParaRPr lang="en-US" altLang="en-US" sz="1600">
              <a:cs typeface="Arial" panose="020B0604020202020204" pitchFamily="34" charset="0"/>
            </a:endParaRPr>
          </a:p>
        </p:txBody>
      </p:sp>
      <p:sp>
        <p:nvSpPr>
          <p:cNvPr id="8210" name="Text Box 18"/>
          <p:cNvSpPr txBox="1">
            <a:spLocks noChangeArrowheads="1"/>
          </p:cNvSpPr>
          <p:nvPr/>
        </p:nvSpPr>
        <p:spPr bwMode="auto">
          <a:xfrm>
            <a:off x="5691188" y="3560763"/>
            <a:ext cx="1028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Followed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Hyperlink</a:t>
            </a:r>
            <a:endParaRPr lang="en-US" altLang="en-US" sz="1600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19088"/>
            <a:ext cx="8229600" cy="1143000"/>
          </a:xfrm>
        </p:spPr>
        <p:txBody>
          <a:bodyPr/>
          <a:lstStyle/>
          <a:p>
            <a:pPr eaLnBrk="1" hangingPunct="1"/>
            <a:r>
              <a:rPr lang="en-GB" altLang="en-US" smtClean="0"/>
              <a:t>Sample Graph (3 colours)</a:t>
            </a:r>
            <a:endParaRPr lang="en-US" altLang="en-US" smtClean="0"/>
          </a:p>
        </p:txBody>
      </p:sp>
      <p:graphicFrame>
        <p:nvGraphicFramePr>
          <p:cNvPr id="10243" name="Object 3"/>
          <p:cNvGraphicFramePr>
            <a:graphicFrameLocks noChangeAspect="1"/>
          </p:cNvGraphicFramePr>
          <p:nvPr/>
        </p:nvGraphicFramePr>
        <p:xfrm>
          <a:off x="1116013" y="1989138"/>
          <a:ext cx="6732587" cy="374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" name="Chart" r:id="rId4" imgW="8296363" imgH="4610196" progId="MSGraph.Chart.8">
                  <p:embed followColorScheme="full"/>
                </p:oleObj>
              </mc:Choice>
              <mc:Fallback>
                <p:oleObj name="Chart" r:id="rId4" imgW="8296363" imgH="4610196" progId="MSGraph.Chart.8">
                  <p:embed followColorScheme="full"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6013" y="1989138"/>
                        <a:ext cx="6732587" cy="3740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accent1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539750" y="1268413"/>
            <a:ext cx="8208963" cy="532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FD7FC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1143000"/>
          </a:xfrm>
        </p:spPr>
        <p:txBody>
          <a:bodyPr/>
          <a:lstStyle/>
          <a:p>
            <a:pPr eaLnBrk="1" hangingPunct="1"/>
            <a:r>
              <a:rPr lang="en-GB" altLang="en-US" smtClean="0"/>
              <a:t>Use of templates</a:t>
            </a:r>
            <a:endParaRPr lang="en-US" altLang="en-US" smtClean="0"/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1150938" y="1504950"/>
            <a:ext cx="69500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b="1">
                <a:cs typeface="Arial" panose="020B0604020202020204" pitchFamily="34" charset="0"/>
              </a:rPr>
              <a:t>You are free to use these templates for your personal and business presentations.</a:t>
            </a: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1150938" y="2933700"/>
            <a:ext cx="3409950" cy="225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5113" indent="-26511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>
                <a:cs typeface="Arial" panose="020B0604020202020204" pitchFamily="34" charset="0"/>
              </a:rPr>
              <a:t>Do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GB" altLang="en-US" sz="1400">
                <a:cs typeface="Arial" panose="020B0604020202020204" pitchFamily="34" charset="0"/>
              </a:rPr>
              <a:t>Use these templates for your presentations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GB" altLang="en-US" sz="1400">
                <a:cs typeface="Arial" panose="020B0604020202020204" pitchFamily="34" charset="0"/>
              </a:rPr>
              <a:t>Display your presentation on a web site provided that it is not for the purpose of downloading the template.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en-US" sz="1400">
                <a:cs typeface="Arial" panose="020B0604020202020204" pitchFamily="34" charset="0"/>
              </a:rPr>
              <a:t>If you like these templates, we would always appreciate a link back to our website.  Many thanks.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endParaRPr lang="en-US" altLang="en-US" sz="1400">
              <a:cs typeface="Arial" panose="020B0604020202020204" pitchFamily="34" charset="0"/>
            </a:endParaRP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4495800" y="2933700"/>
            <a:ext cx="3640138" cy="203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5113" indent="-26511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>
                <a:cs typeface="Arial" panose="020B0604020202020204" pitchFamily="34" charset="0"/>
              </a:rPr>
              <a:t>Don’t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>
                <a:cs typeface="Arial" panose="020B0604020202020204" pitchFamily="34" charset="0"/>
              </a:rPr>
              <a:t>Resell or distribute these templates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>
                <a:cs typeface="Arial" panose="020B0604020202020204" pitchFamily="34" charset="0"/>
              </a:rPr>
              <a:t>Put these templates on a website for download.  This includes uploading them onto file sharing networks like Slideshare, Myspace, Facebook, bit torrent etc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>
                <a:cs typeface="Arial" panose="020B0604020202020204" pitchFamily="34" charset="0"/>
              </a:rPr>
              <a:t>Pass off any of our created content as your own work</a:t>
            </a:r>
            <a:endParaRPr lang="en-US" altLang="en-US" sz="1400">
              <a:cs typeface="Arial" panose="020B0604020202020204" pitchFamily="34" charset="0"/>
            </a:endParaRP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1042988" y="5216525"/>
            <a:ext cx="7164387" cy="11271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lvl="1" algn="ctr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defRPr/>
            </a:pPr>
            <a:r>
              <a:rPr lang="en-GB" sz="2000" b="1" dirty="0" smtClean="0">
                <a:cs typeface="Arial" charset="0"/>
              </a:rPr>
              <a:t>You can find many more free PowerPoint templates on the Presentation Magazine website </a:t>
            </a:r>
            <a:r>
              <a:rPr lang="en-GB" sz="2000" b="1" dirty="0" smtClean="0">
                <a:cs typeface="Arial" charset="0"/>
                <a:hlinkClick r:id="rId3"/>
              </a:rPr>
              <a:t>www.presentationmagazine.com</a:t>
            </a:r>
            <a:r>
              <a:rPr lang="en-GB" sz="2000" b="1" dirty="0" smtClean="0">
                <a:cs typeface="Arial" charset="0"/>
              </a:rPr>
              <a:t>  </a:t>
            </a:r>
            <a:endParaRPr lang="en-GB" sz="1050" b="1" dirty="0" smtClean="0">
              <a:cs typeface="Arial" charset="0"/>
            </a:endParaRPr>
          </a:p>
          <a:p>
            <a:pPr lvl="1" algn="ctr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defRPr/>
            </a:pPr>
            <a:endParaRPr lang="en-US" sz="1000" b="1" dirty="0" smtClean="0">
              <a:cs typeface="Arial" charset="0"/>
            </a:endParaRPr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1150938" y="2401888"/>
            <a:ext cx="6926262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1400">
                <a:cs typeface="Arial" panose="020B0604020202020204" pitchFamily="34" charset="0"/>
              </a:rPr>
              <a:t>We have put a lot of work into developing all these templates and retain the copyright in them.  You can use them freely providing that you do not redistribute or sell them.</a:t>
            </a:r>
            <a:endParaRPr lang="en-US" altLang="en-US" sz="1400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Custom 210">
      <a:dk1>
        <a:srgbClr val="FDFCF8"/>
      </a:dk1>
      <a:lt1>
        <a:srgbClr val="9EB2B9"/>
      </a:lt1>
      <a:dk2>
        <a:srgbClr val="000000"/>
      </a:dk2>
      <a:lt2>
        <a:srgbClr val="0C1217"/>
      </a:lt2>
      <a:accent1>
        <a:srgbClr val="F64032"/>
      </a:accent1>
      <a:accent2>
        <a:srgbClr val="88719D"/>
      </a:accent2>
      <a:accent3>
        <a:srgbClr val="FAC249"/>
      </a:accent3>
      <a:accent4>
        <a:srgbClr val="81FFFF"/>
      </a:accent4>
      <a:accent5>
        <a:srgbClr val="FFFFFF"/>
      </a:accent5>
      <a:accent6>
        <a:srgbClr val="FFFFFF"/>
      </a:accent6>
      <a:hlink>
        <a:srgbClr val="FB6D3B"/>
      </a:hlink>
      <a:folHlink>
        <a:srgbClr val="99E0CE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AB57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9D3B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</TotalTime>
  <Words>202</Words>
  <Application>Microsoft Office PowerPoint</Application>
  <PresentationFormat>On-screen Show (4:3)</PresentationFormat>
  <Paragraphs>39</Paragraphs>
  <Slides>5</Slides>
  <Notes>5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Default Design</vt:lpstr>
      <vt:lpstr>Chart</vt:lpstr>
      <vt:lpstr>Rainbow Motion Blur Template</vt:lpstr>
      <vt:lpstr>Example Bullet Point Slide</vt:lpstr>
      <vt:lpstr>Colour scheme</vt:lpstr>
      <vt:lpstr>Sample Graph (3 colours)</vt:lpstr>
      <vt:lpstr>Use of templates</vt:lpstr>
    </vt:vector>
  </TitlesOfParts>
  <Company>Clearly Presented Ltd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Rainbow Motion Blur PowerPoint Template</dc:title>
  <dc:creator>Presentation Magazine</dc:creator>
  <cp:lastModifiedBy>NASRIN</cp:lastModifiedBy>
  <cp:revision>18</cp:revision>
  <dcterms:created xsi:type="dcterms:W3CDTF">2009-11-03T13:35:13Z</dcterms:created>
  <dcterms:modified xsi:type="dcterms:W3CDTF">2015-12-10T13:49:35Z</dcterms:modified>
</cp:coreProperties>
</file>