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8" r:id="rId3"/>
    <p:sldId id="259" r:id="rId4"/>
    <p:sldId id="260" r:id="rId5"/>
    <p:sldId id="262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97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2F19C978-719F-4F5D-9782-7CB8EF331AFB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62600393-779E-4C92-A34D-B2CDCB49EF6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72079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DBB1F00-DF44-48F9-B9D2-E49CA0FA6CCE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EE0F3DAA-BFDB-4C1C-A50F-B4D1769A802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027871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809F31B-7CE1-4D31-BC94-5F0973B4A76E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8760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3163370-5F1A-4F73-BADE-D60EA521EF9C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556373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6559773-0DFB-4D24-B4EE-882052149AC7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64118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323850" y="1916113"/>
            <a:ext cx="8569325" cy="1800225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6400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59133"/>
            <a:ext cx="7772400" cy="722511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2981644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203DB-7F1F-4449-BFF4-8FAA4FE7814B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3D97368-2E39-42A0-B57D-293FEB413E0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85314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6AB68-F108-4107-92BD-D1F65490BE67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12F3A-7D13-4F62-BE4C-84D2B33CB0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3230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00778-F072-4752-86EF-46A825730A65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99D7F-A21E-4F46-9C30-EE44958BCD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25427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95DF1-E73B-4B96-BA43-E080C667F086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FAA0B-9A5D-4A6D-A38D-41F00DFF712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82998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636AA-05CC-4871-B9B5-41415ADAFC7C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D366B-D2AA-4F26-9FBF-F4C441271BA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7743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6100E-66F2-4331-978E-274A300DD034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2A79C-E9F0-4B4D-B949-0324DF3353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11113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4C01C-D114-4D4B-A9DD-26F04BB5D6B5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D78A6-7F71-4052-8F3B-A26A18D9EC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8862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A8FBB-7C49-4584-93D4-0108AB9EFB96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93D70-367D-4043-8F0E-4923080D35F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04000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0C38B-B9FF-4480-B120-AD957B3BA64F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FF0B3-0021-47D4-ABB7-D2B633B1EEF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33191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840F1-8CEF-42C8-8F27-5F38DE6DF65D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0B5EC-B8C5-4101-B005-C93FA657E1F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05469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61DB3-F9B9-4909-9143-48C33A9854CB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74365-67D4-4323-8D22-0E0C605E2A5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43565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7235825" cy="1439863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0">
                <a:schemeClr val="accent1"/>
              </a:gs>
              <a:gs pos="100000">
                <a:schemeClr val="accent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C34DAFC-9E16-4CE9-A68B-41611B9F4D1F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D4A47E2-7325-4580-B326-2B9CE0D2783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1032" name="Picture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58" t="13985" r="23128" b="45364"/>
          <a:stretch>
            <a:fillRect/>
          </a:stretch>
        </p:blipFill>
        <p:spPr bwMode="auto">
          <a:xfrm>
            <a:off x="6985000" y="0"/>
            <a:ext cx="215900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259013"/>
            <a:ext cx="7772400" cy="722312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charset="0"/>
                <a:cs typeface="Arial" charset="0"/>
              </a:rPr>
              <a:t>Coloured Spots Template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3" y="2981325"/>
            <a:ext cx="6400800" cy="479425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Your name and company</a:t>
            </a:r>
            <a:endParaRPr lang="en-GB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57286" y="3440134"/>
            <a:ext cx="3425372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endParaRPr lang="fa-IR" sz="28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www.irppt.com</a:t>
            </a:r>
            <a:endParaRPr lang="fa-IR" sz="2800" b="1" dirty="0">
              <a:solidFill>
                <a:schemeClr val="bg1"/>
              </a:solidFill>
            </a:endParaRPr>
          </a:p>
          <a:p>
            <a:pPr algn="ctr"/>
            <a:r>
              <a:rPr lang="fa-IR" sz="2800" b="1" dirty="0" smtClean="0">
                <a:solidFill>
                  <a:schemeClr val="bg1"/>
                </a:solidFill>
              </a:rPr>
              <a:t>مرکز پاورپوینت مادسیج</a:t>
            </a:r>
          </a:p>
          <a:p>
            <a:pPr algn="ctr"/>
            <a:endParaRPr lang="fa-IR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 Bullet Point Slide</a:t>
            </a:r>
            <a:endParaRPr lang="en-US" altLang="en-US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0" y="1663700"/>
            <a:ext cx="8229600" cy="4368800"/>
          </a:xfrm>
        </p:spPr>
        <p:txBody>
          <a:bodyPr/>
          <a:lstStyle/>
          <a:p>
            <a:pPr eaLnBrk="1" hangingPunct="1"/>
            <a:r>
              <a:rPr lang="en-US" altLang="en-US" smtClean="0"/>
              <a:t>Bullet point</a:t>
            </a:r>
          </a:p>
          <a:p>
            <a:pPr eaLnBrk="1" hangingPunct="1"/>
            <a:r>
              <a:rPr lang="en-US" altLang="en-US" smtClean="0"/>
              <a:t>Bullet point</a:t>
            </a:r>
          </a:p>
          <a:p>
            <a:pPr lvl="1" eaLnBrk="1" hangingPunct="1"/>
            <a:r>
              <a:rPr lang="en-US" altLang="en-US" smtClean="0"/>
              <a:t>Sub Bullet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Chart</a:t>
            </a:r>
            <a:endParaRPr lang="en-GB" altLang="en-US" smtClean="0"/>
          </a:p>
        </p:txBody>
      </p:sp>
      <p:graphicFrame>
        <p:nvGraphicFramePr>
          <p:cNvPr id="8195" name="Content Placeholder 3"/>
          <p:cNvGraphicFramePr>
            <a:graphicFrameLocks noGrp="1"/>
          </p:cNvGraphicFramePr>
          <p:nvPr>
            <p:ph idx="1"/>
          </p:nvPr>
        </p:nvGraphicFramePr>
        <p:xfrm>
          <a:off x="901700" y="1790700"/>
          <a:ext cx="7340600" cy="394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r:id="rId3" imgW="7340220" imgH="3944454" progId="Excel.Chart.8">
                  <p:embed/>
                </p:oleObj>
              </mc:Choice>
              <mc:Fallback>
                <p:oleObj r:id="rId3" imgW="7340220" imgH="3944454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1790700"/>
                        <a:ext cx="7340600" cy="394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571875" y="28638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4648200" y="28638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519363" y="44783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3587750" y="44783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4656138" y="44783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5726113" y="44783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5708650" y="28638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503488" y="28638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2284413" y="22240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Background</a:t>
            </a:r>
            <a:endParaRPr lang="en-US" altLang="en-US" sz="1600"/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3602038" y="21018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Lines</a:t>
            </a:r>
            <a:endParaRPr lang="en-US" altLang="en-US" sz="1600"/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4552950" y="22240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Shadows</a:t>
            </a:r>
            <a:endParaRPr lang="en-US" altLang="en-US" sz="1600"/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5832475" y="21018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Title</a:t>
            </a:r>
            <a:br>
              <a:rPr lang="en-GB" altLang="en-US" sz="1600"/>
            </a:br>
            <a:r>
              <a:rPr lang="en-GB" altLang="en-US" sz="1600"/>
              <a:t>Text</a:t>
            </a:r>
            <a:endParaRPr lang="en-US" altLang="en-US" sz="1600"/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2662238" y="38385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Fills</a:t>
            </a:r>
            <a:endParaRPr lang="en-US" altLang="en-US" sz="1600"/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3608388" y="38385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</a:t>
            </a:r>
            <a:endParaRPr lang="en-US" altLang="en-US" sz="1600"/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4543425" y="37163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5624513" y="37147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Use of templates</a:t>
            </a:r>
            <a:endParaRPr lang="en-US" altLang="en-US" smtClean="0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150938" y="1711325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/>
              <a:t>You are free to use these templates for your personal and business presentations.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150938" y="3140075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/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/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/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/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/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4495800" y="3140075"/>
            <a:ext cx="364013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/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Pass off any of our created content as your own work</a:t>
            </a:r>
            <a:endParaRPr lang="en-US" altLang="en-US" sz="1400"/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1042988" y="5422900"/>
            <a:ext cx="7164387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/>
              <a:t>You can find many more free PowerPoint templates on the Presentation Magazine website </a:t>
            </a:r>
            <a:r>
              <a:rPr lang="en-GB" altLang="en-US" sz="2000" b="1">
                <a:solidFill>
                  <a:srgbClr val="6097E1"/>
                </a:solidFill>
                <a:hlinkClick r:id="rId3"/>
              </a:rPr>
              <a:t>www.presentationmagazine.com</a:t>
            </a:r>
            <a:r>
              <a:rPr lang="en-GB" altLang="en-US" sz="2000" b="1"/>
              <a:t>  </a:t>
            </a:r>
            <a:endParaRPr lang="en-US" altLang="en-US" sz="2000" b="1"/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1150938" y="2608263"/>
            <a:ext cx="69262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/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60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080808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197</Words>
  <Application>Microsoft Office PowerPoint</Application>
  <PresentationFormat>On-screen Show (4:3)</PresentationFormat>
  <Paragraphs>37</Paragraphs>
  <Slides>5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Microsoft Excel Chart</vt:lpstr>
      <vt:lpstr>Coloured Spots Template</vt:lpstr>
      <vt:lpstr>Example Bullet Point Slide</vt:lpstr>
      <vt:lpstr>Sample Chart</vt:lpstr>
      <vt:lpstr>Colour scheme</vt:lpstr>
      <vt:lpstr>Use of templates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jontypearce</dc:creator>
  <cp:lastModifiedBy>NASRIN</cp:lastModifiedBy>
  <cp:revision>10</cp:revision>
  <dcterms:created xsi:type="dcterms:W3CDTF">2011-07-11T11:56:50Z</dcterms:created>
  <dcterms:modified xsi:type="dcterms:W3CDTF">2015-12-10T13:53:52Z</dcterms:modified>
</cp:coreProperties>
</file>