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8" r:id="rId2"/>
    <p:sldId id="263" r:id="rId3"/>
    <p:sldId id="261" r:id="rId4"/>
    <p:sldId id="262" r:id="rId5"/>
    <p:sldId id="271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272D"/>
    <a:srgbClr val="666666"/>
    <a:srgbClr val="81818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27791C1-F660-49AC-A795-8A6B9F8E1EA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74171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69CC54-F7A5-4BF4-9810-95BB27367B79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354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D4626D7-B883-4DD3-AA88-679B2BC97502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32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0BE477A-7F57-464D-9E2D-0AA48C4716E7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785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0693" y="1684394"/>
            <a:ext cx="5280107" cy="724292"/>
          </a:xfrm>
        </p:spPr>
        <p:txBody>
          <a:bodyPr/>
          <a:lstStyle>
            <a:lvl1pPr algn="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50780" y="2260888"/>
            <a:ext cx="3791415" cy="529762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B7B4B8-3D4D-4338-AB3F-D31F3400E7C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6285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F8BC7-27FD-4CDC-A67C-40FF158784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31751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FF5FE-E1B9-4E27-937E-29971AED98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26334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5054" y="274638"/>
            <a:ext cx="7281746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393902" y="1600200"/>
            <a:ext cx="7292898" cy="4525963"/>
          </a:xfrm>
        </p:spPr>
        <p:txBody>
          <a:bodyPr/>
          <a:lstStyle/>
          <a:p>
            <a:pPr lvl="0"/>
            <a:endParaRPr lang="en-GB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DFD89-DC64-432B-AB3F-10A54F6E79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9224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A4A17-18EF-4BEA-9284-2A28B5285EE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2160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205" y="274638"/>
            <a:ext cx="7270595" cy="995513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6205" y="1600201"/>
            <a:ext cx="7270595" cy="3941956"/>
          </a:xfrm>
        </p:spPr>
        <p:txBody>
          <a:bodyPr/>
          <a:lstStyle>
            <a:lvl1pPr algn="r">
              <a:defRPr sz="2800">
                <a:solidFill>
                  <a:schemeClr val="tx2"/>
                </a:solidFill>
              </a:defRPr>
            </a:lvl1pPr>
            <a:lvl2pPr algn="r">
              <a:defRPr sz="2400">
                <a:solidFill>
                  <a:schemeClr val="tx2"/>
                </a:solidFill>
              </a:defRPr>
            </a:lvl2pPr>
            <a:lvl3pPr algn="r">
              <a:defRPr sz="2000">
                <a:solidFill>
                  <a:schemeClr val="tx2"/>
                </a:solidFill>
              </a:defRPr>
            </a:lvl3pPr>
            <a:lvl4pPr algn="r">
              <a:defRPr sz="1800">
                <a:solidFill>
                  <a:schemeClr val="tx2"/>
                </a:solidFill>
              </a:defRPr>
            </a:lvl4pPr>
            <a:lvl5pPr algn="r"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D9373-163E-4CDB-ABCB-ECF21AFF5CF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1553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DB7AA-0EDD-47D7-B640-52CA934B862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233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B501D-03D5-4E0E-BD5A-F2FA15EC73D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07493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3364E-651F-4636-A27E-76B6C3CA74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7050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644F1-76E6-4C8E-8EB9-6B3D55CBA67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745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29550-8881-4186-93AA-0C5938AFA2B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6314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EF064-C7FF-41CA-983B-CEA9E54EB8F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67447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C2787-11FD-4C0E-9A28-AC6AB392E79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285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04938" y="274638"/>
            <a:ext cx="7281862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4938" y="1600200"/>
            <a:ext cx="7281862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42247DC5-389C-4092-8B8A-87ACEFEFA39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oleObject" Target="../embeddings/Microsoft_Excel_97-2003_Worksheet1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ctrTitle"/>
          </p:nvPr>
        </p:nvSpPr>
        <p:spPr>
          <a:xfrm>
            <a:off x="3590925" y="1595438"/>
            <a:ext cx="5280025" cy="723900"/>
          </a:xfrm>
        </p:spPr>
        <p:txBody>
          <a:bodyPr/>
          <a:lstStyle/>
          <a:p>
            <a:r>
              <a:rPr lang="en-GB" altLang="en-US" sz="4400" smtClean="0"/>
              <a:t>Target Template</a:t>
            </a:r>
          </a:p>
        </p:txBody>
      </p:sp>
      <p:sp>
        <p:nvSpPr>
          <p:cNvPr id="4099" name="Subtitle 4"/>
          <p:cNvSpPr>
            <a:spLocks noGrp="1"/>
          </p:cNvSpPr>
          <p:nvPr>
            <p:ph type="subTitle" idx="1"/>
          </p:nvPr>
        </p:nvSpPr>
        <p:spPr>
          <a:xfrm>
            <a:off x="4424363" y="2216150"/>
            <a:ext cx="3790950" cy="530225"/>
          </a:xfrm>
        </p:spPr>
        <p:txBody>
          <a:bodyPr/>
          <a:lstStyle/>
          <a:p>
            <a:r>
              <a:rPr lang="en-GB" altLang="en-US" sz="2800" smtClean="0"/>
              <a:t>Your Name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333828" y="4063999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Freeform 8"/>
          <p:cNvSpPr>
            <a:spLocks/>
          </p:cNvSpPr>
          <p:nvPr/>
        </p:nvSpPr>
        <p:spPr bwMode="auto">
          <a:xfrm>
            <a:off x="349250" y="1377950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0" y="5603875"/>
            <a:ext cx="8337550" cy="995363"/>
          </a:xfrm>
        </p:spPr>
        <p:txBody>
          <a:bodyPr/>
          <a:lstStyle/>
          <a:p>
            <a:pPr algn="l" eaLnBrk="1" hangingPunct="1"/>
            <a:r>
              <a:rPr lang="en-GB" altLang="en-US" sz="4000" smtClean="0"/>
              <a:t>Process Flow</a:t>
            </a:r>
          </a:p>
        </p:txBody>
      </p:sp>
      <p:sp>
        <p:nvSpPr>
          <p:cNvPr id="6149" name="Rectangle 3"/>
          <p:cNvSpPr>
            <a:spLocks noChangeArrowheads="1"/>
          </p:cNvSpPr>
          <p:nvPr/>
        </p:nvSpPr>
        <p:spPr bwMode="auto">
          <a:xfrm>
            <a:off x="360363" y="283845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6150" name="Rectangle 4"/>
          <p:cNvSpPr>
            <a:spLocks noChangeArrowheads="1"/>
          </p:cNvSpPr>
          <p:nvPr/>
        </p:nvSpPr>
        <p:spPr bwMode="auto">
          <a:xfrm>
            <a:off x="1895475" y="2838450"/>
            <a:ext cx="1376363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6151" name="Rectangle 5"/>
          <p:cNvSpPr>
            <a:spLocks noChangeArrowheads="1"/>
          </p:cNvSpPr>
          <p:nvPr/>
        </p:nvSpPr>
        <p:spPr bwMode="auto">
          <a:xfrm>
            <a:off x="3405188" y="283845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6152" name="Rectangle 6"/>
          <p:cNvSpPr>
            <a:spLocks noChangeArrowheads="1"/>
          </p:cNvSpPr>
          <p:nvPr/>
        </p:nvSpPr>
        <p:spPr bwMode="auto">
          <a:xfrm>
            <a:off x="4913313" y="283845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6153" name="Rectangle 7"/>
          <p:cNvSpPr>
            <a:spLocks noChangeArrowheads="1"/>
          </p:cNvSpPr>
          <p:nvPr/>
        </p:nvSpPr>
        <p:spPr bwMode="auto">
          <a:xfrm>
            <a:off x="6424613" y="2838450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6154" name="Freeform 8"/>
          <p:cNvSpPr>
            <a:spLocks/>
          </p:cNvSpPr>
          <p:nvPr/>
        </p:nvSpPr>
        <p:spPr bwMode="auto">
          <a:xfrm>
            <a:off x="1884363" y="1376363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55" name="Freeform 10"/>
          <p:cNvSpPr>
            <a:spLocks/>
          </p:cNvSpPr>
          <p:nvPr/>
        </p:nvSpPr>
        <p:spPr bwMode="auto">
          <a:xfrm>
            <a:off x="3394075" y="1376363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56" name="Freeform 11"/>
          <p:cNvSpPr>
            <a:spLocks/>
          </p:cNvSpPr>
          <p:nvPr/>
        </p:nvSpPr>
        <p:spPr bwMode="auto">
          <a:xfrm>
            <a:off x="4902200" y="1376363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57" name="Freeform 12"/>
          <p:cNvSpPr>
            <a:spLocks/>
          </p:cNvSpPr>
          <p:nvPr/>
        </p:nvSpPr>
        <p:spPr bwMode="auto">
          <a:xfrm>
            <a:off x="6413500" y="1376363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58" name="Text Box 13"/>
          <p:cNvSpPr txBox="1">
            <a:spLocks noChangeArrowheads="1"/>
          </p:cNvSpPr>
          <p:nvPr/>
        </p:nvSpPr>
        <p:spPr bwMode="auto">
          <a:xfrm>
            <a:off x="2533650" y="1828800"/>
            <a:ext cx="641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666666"/>
                </a:solidFill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6159" name="Text Box 14"/>
          <p:cNvSpPr txBox="1">
            <a:spLocks noChangeArrowheads="1"/>
          </p:cNvSpPr>
          <p:nvPr/>
        </p:nvSpPr>
        <p:spPr bwMode="auto">
          <a:xfrm>
            <a:off x="912813" y="1827213"/>
            <a:ext cx="895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bg1"/>
                </a:solidFill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6160" name="Text Box 15"/>
          <p:cNvSpPr txBox="1">
            <a:spLocks noChangeArrowheads="1"/>
          </p:cNvSpPr>
          <p:nvPr/>
        </p:nvSpPr>
        <p:spPr bwMode="auto">
          <a:xfrm>
            <a:off x="4064000" y="1828800"/>
            <a:ext cx="692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bg1"/>
                </a:solidFill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6161" name="Text Box 16"/>
          <p:cNvSpPr txBox="1">
            <a:spLocks noChangeArrowheads="1"/>
          </p:cNvSpPr>
          <p:nvPr/>
        </p:nvSpPr>
        <p:spPr bwMode="auto">
          <a:xfrm>
            <a:off x="5576888" y="1827213"/>
            <a:ext cx="628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666666"/>
                </a:solidFill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6162" name="Text Box 17"/>
          <p:cNvSpPr txBox="1">
            <a:spLocks noChangeArrowheads="1"/>
          </p:cNvSpPr>
          <p:nvPr/>
        </p:nvSpPr>
        <p:spPr bwMode="auto">
          <a:xfrm>
            <a:off x="6983413" y="1828800"/>
            <a:ext cx="1073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bg1"/>
                </a:solidFill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4000" smtClean="0"/>
              <a:t>Sample Graph (3 colours)</a:t>
            </a:r>
            <a:endParaRPr lang="en-US" altLang="en-US" sz="4000" smtClean="0"/>
          </a:p>
        </p:txBody>
      </p:sp>
      <p:graphicFrame>
        <p:nvGraphicFramePr>
          <p:cNvPr id="10243" name="Chart 1"/>
          <p:cNvGraphicFramePr>
            <a:graphicFrameLocks/>
          </p:cNvGraphicFramePr>
          <p:nvPr/>
        </p:nvGraphicFramePr>
        <p:xfrm>
          <a:off x="1570038" y="1400175"/>
          <a:ext cx="6818312" cy="438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r:id="rId4" imgW="6822015" imgH="4383404" progId="Excel.Chart.8">
                  <p:embed/>
                </p:oleObj>
              </mc:Choice>
              <mc:Fallback>
                <p:oleObj r:id="rId4" imgW="6822015" imgH="4383404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0038" y="1400175"/>
                        <a:ext cx="6818312" cy="438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416050" y="244475"/>
            <a:ext cx="7270750" cy="995363"/>
          </a:xfrm>
        </p:spPr>
        <p:txBody>
          <a:bodyPr/>
          <a:lstStyle/>
          <a:p>
            <a:pPr algn="ctr" eaLnBrk="1" hangingPunct="1"/>
            <a:r>
              <a:rPr lang="en-GB" altLang="en-US" sz="4000" smtClean="0">
                <a:solidFill>
                  <a:srgbClr val="C1272D"/>
                </a:solidFill>
              </a:rPr>
              <a:t>Pic</a:t>
            </a:r>
            <a:r>
              <a:rPr lang="en-GB" altLang="en-US" sz="4000" smtClean="0"/>
              <a:t>ture Slide</a:t>
            </a:r>
            <a:endParaRPr lang="en-US" altLang="en-US" sz="400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5486400" y="1600200"/>
            <a:ext cx="2935288" cy="3941763"/>
          </a:xfrm>
        </p:spPr>
        <p:txBody>
          <a:bodyPr/>
          <a:lstStyle/>
          <a:p>
            <a:pPr eaLnBrk="1" hangingPunct="1"/>
            <a:r>
              <a:rPr lang="en-GB" altLang="en-US" smtClean="0"/>
              <a:t>Bullet 1</a:t>
            </a:r>
          </a:p>
          <a:p>
            <a:pPr eaLnBrk="1" hangingPunct="1"/>
            <a:r>
              <a:rPr lang="en-GB" altLang="en-US" smtClean="0"/>
              <a:t>Bullet 2</a:t>
            </a:r>
            <a:endParaRPr lang="en-US" altLang="en-US" smtClean="0"/>
          </a:p>
        </p:txBody>
      </p:sp>
      <p:sp>
        <p:nvSpPr>
          <p:cNvPr id="4" name="Rectangle 3"/>
          <p:cNvSpPr/>
          <p:nvPr/>
        </p:nvSpPr>
        <p:spPr>
          <a:xfrm>
            <a:off x="1600200" y="1666875"/>
            <a:ext cx="3340100" cy="36385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dirty="0">
                <a:solidFill>
                  <a:schemeClr val="tx2"/>
                </a:solidFill>
              </a:rPr>
              <a:t>Place your picture here.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>
            <a:spLocks noGrp="1"/>
          </p:cNvSpPr>
          <p:nvPr>
            <p:ph type="title"/>
          </p:nvPr>
        </p:nvSpPr>
        <p:spPr>
          <a:xfrm>
            <a:off x="1404938" y="230188"/>
            <a:ext cx="7281862" cy="1143000"/>
          </a:xfrm>
        </p:spPr>
        <p:txBody>
          <a:bodyPr/>
          <a:lstStyle/>
          <a:p>
            <a:r>
              <a:rPr lang="en-GB" altLang="en-US" sz="4000" smtClean="0"/>
              <a:t>Example of a Table</a:t>
            </a:r>
          </a:p>
        </p:txBody>
      </p:sp>
      <p:graphicFrame>
        <p:nvGraphicFramePr>
          <p:cNvPr id="6" name="Group 3"/>
          <p:cNvGraphicFramePr>
            <a:graphicFrameLocks/>
          </p:cNvGraphicFramePr>
          <p:nvPr/>
        </p:nvGraphicFramePr>
        <p:xfrm>
          <a:off x="1371600" y="1643063"/>
          <a:ext cx="7319963" cy="3441701"/>
        </p:xfrm>
        <a:graphic>
          <a:graphicData uri="http://schemas.openxmlformats.org/drawingml/2006/table">
            <a:tbl>
              <a:tblPr/>
              <a:tblGrid>
                <a:gridCol w="3660767"/>
                <a:gridCol w="3659196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3" marR="90003" marT="46800" marB="46800" anchor="ctr" anchorCtr="1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65" name="Text Box 29"/>
          <p:cNvSpPr txBox="1">
            <a:spLocks noChangeArrowheads="1"/>
          </p:cNvSpPr>
          <p:nvPr/>
        </p:nvSpPr>
        <p:spPr bwMode="auto">
          <a:xfrm>
            <a:off x="3910013" y="5202238"/>
            <a:ext cx="4789487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Note:  </a:t>
            </a:r>
            <a:r>
              <a:rPr lang="en-GB" altLang="en-US" sz="1600"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32">
      <a:dk1>
        <a:srgbClr val="C1272D"/>
      </a:dk1>
      <a:lt1>
        <a:srgbClr val="FFFFFF"/>
      </a:lt1>
      <a:dk2>
        <a:srgbClr val="000000"/>
      </a:dk2>
      <a:lt2>
        <a:srgbClr val="818181"/>
      </a:lt2>
      <a:accent1>
        <a:srgbClr val="818181"/>
      </a:accent1>
      <a:accent2>
        <a:srgbClr val="D8D8D8"/>
      </a:accent2>
      <a:accent3>
        <a:srgbClr val="0C0C0C"/>
      </a:accent3>
      <a:accent4>
        <a:srgbClr val="818181"/>
      </a:accent4>
      <a:accent5>
        <a:srgbClr val="DAEDEF"/>
      </a:accent5>
      <a:accent6>
        <a:srgbClr val="C1272D"/>
      </a:accent6>
      <a:hlink>
        <a:srgbClr val="C1272D"/>
      </a:hlink>
      <a:folHlink>
        <a:srgbClr val="60131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94</Words>
  <Application>Microsoft Office PowerPoint</Application>
  <PresentationFormat>On-screen Show (4:3)</PresentationFormat>
  <Paragraphs>40</Paragraphs>
  <Slides>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Target Template</vt:lpstr>
      <vt:lpstr>Process Flow</vt:lpstr>
      <vt:lpstr>Sample Graph (3 colours)</vt:lpstr>
      <vt:lpstr>Picture Slide</vt:lpstr>
      <vt:lpstr>Example of a Table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Target PowerPoint Template 2</dc:title>
  <dc:creator>Presentation Magazine</dc:creator>
  <cp:lastModifiedBy>NASRIN</cp:lastModifiedBy>
  <cp:revision>33</cp:revision>
  <dcterms:created xsi:type="dcterms:W3CDTF">2009-11-03T13:35:13Z</dcterms:created>
  <dcterms:modified xsi:type="dcterms:W3CDTF">2015-12-10T13:33:36Z</dcterms:modified>
</cp:coreProperties>
</file>