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7" r:id="rId2"/>
    <p:sldId id="259" r:id="rId3"/>
    <p:sldId id="260" r:id="rId4"/>
    <p:sldId id="263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4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280C971-2790-4A59-A6BF-9B0417E3652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6303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0B2971B-7C29-459E-A548-7A179F2B70EE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291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8BB93C6-8894-450F-8D84-0644B1DE389F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69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07D1E08-713F-4F66-A0E0-8976004811FA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614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650FD35-AB33-475D-9028-1122EFD69C6F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61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230403"/>
            <a:ext cx="7772400" cy="1470025"/>
          </a:xfrm>
        </p:spPr>
        <p:txBody>
          <a:bodyPr/>
          <a:lstStyle>
            <a:lvl1pPr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6160996"/>
            <a:ext cx="6400800" cy="1752600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920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FDEAF6F-990C-4CAF-96AD-945664C1B3B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80991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70590-5F37-48EA-BD08-CF65591F2CF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6739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732CD-C808-4889-9A0B-3D42440B76D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6125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22449-5D47-4E2B-A8A3-C82DDBA199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291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11853-E3B6-4414-A79F-783553E548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877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10AA7-4399-41D8-AA8C-ABFE3A06ED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91145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5B881-AFF7-4BCE-95F5-4FCCE6E41BE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7793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  <a:lvl2pPr algn="r">
              <a:defRPr sz="2400">
                <a:solidFill>
                  <a:schemeClr val="bg1"/>
                </a:solidFill>
              </a:defRPr>
            </a:lvl2pPr>
            <a:lvl3pPr algn="r">
              <a:defRPr sz="2000">
                <a:solidFill>
                  <a:schemeClr val="bg1"/>
                </a:solidFill>
              </a:defRPr>
            </a:lvl3pPr>
            <a:lvl4pPr algn="r">
              <a:defRPr sz="1800">
                <a:solidFill>
                  <a:schemeClr val="bg1"/>
                </a:solidFill>
              </a:defRPr>
            </a:lvl4pPr>
            <a:lvl5pPr algn="r"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D32730-8FA2-45DD-8C16-2B569AB4ED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1187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  <a:lvl2pPr algn="r">
              <a:defRPr sz="2400">
                <a:solidFill>
                  <a:schemeClr val="bg1"/>
                </a:solidFill>
              </a:defRPr>
            </a:lvl2pPr>
            <a:lvl3pPr algn="r">
              <a:defRPr sz="2000">
                <a:solidFill>
                  <a:schemeClr val="bg1"/>
                </a:solidFill>
              </a:defRPr>
            </a:lvl3pPr>
            <a:lvl4pPr algn="r">
              <a:defRPr sz="1800">
                <a:solidFill>
                  <a:schemeClr val="bg1"/>
                </a:solidFill>
              </a:defRPr>
            </a:lvl4pPr>
            <a:lvl5pPr algn="r"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06E17-9983-4C13-8FD4-B6C2E6227F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95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 sz="24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87307-3FD5-4566-ADD5-061D4B1940B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24750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EE915-A596-4B57-8528-79A7720A72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7891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EA0DD-4FCB-4E87-8EC8-CAB2924CDB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5135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EE2CE-AD1C-4B8B-A239-CCB196A9E83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099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CEC83-B97F-4088-A290-44511BCEF71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7022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CD979-BA58-4FD7-941B-3C30657B89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0258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1994C665-A178-49F4-A187-C3E97EE8B0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ctrTitle"/>
          </p:nvPr>
        </p:nvSpPr>
        <p:spPr>
          <a:xfrm>
            <a:off x="685800" y="5151438"/>
            <a:ext cx="7772400" cy="1470025"/>
          </a:xfrm>
        </p:spPr>
        <p:txBody>
          <a:bodyPr/>
          <a:lstStyle/>
          <a:p>
            <a:r>
              <a:rPr lang="en-GB" altLang="en-US" sz="4400" smtClean="0"/>
              <a:t>Slinky Template</a:t>
            </a:r>
          </a:p>
        </p:txBody>
      </p:sp>
      <p:sp>
        <p:nvSpPr>
          <p:cNvPr id="5123" name="Subtitle 4"/>
          <p:cNvSpPr>
            <a:spLocks noGrp="1"/>
          </p:cNvSpPr>
          <p:nvPr>
            <p:ph type="subTitle" idx="1"/>
          </p:nvPr>
        </p:nvSpPr>
        <p:spPr>
          <a:xfrm>
            <a:off x="1371600" y="6002338"/>
            <a:ext cx="6400800" cy="1752600"/>
          </a:xfrm>
        </p:spPr>
        <p:txBody>
          <a:bodyPr/>
          <a:lstStyle/>
          <a:p>
            <a:r>
              <a:rPr lang="en-GB" altLang="en-US" sz="3200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92418" y="14084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84188" y="32702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400" smtClean="0"/>
              <a:t>Example Bullet Point Slide</a:t>
            </a:r>
            <a:endParaRPr lang="en-US" altLang="en-US" sz="44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4400" smtClean="0"/>
              <a:t>Colour scheme</a:t>
            </a:r>
            <a:endParaRPr lang="en-US" altLang="en-US" sz="4400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686175" y="2509838"/>
            <a:ext cx="827088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762500" y="2509838"/>
            <a:ext cx="827088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633663" y="4124325"/>
            <a:ext cx="827087" cy="611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702050" y="4124325"/>
            <a:ext cx="827088" cy="6111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770438" y="4124325"/>
            <a:ext cx="827087" cy="611188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840413" y="4124325"/>
            <a:ext cx="827087" cy="6111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822950" y="2509838"/>
            <a:ext cx="827088" cy="61118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617788" y="2509838"/>
            <a:ext cx="827087" cy="611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398713" y="1870075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Background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716338" y="1747838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Lines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667250" y="1870075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Shadows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946775" y="1747838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Title</a:t>
            </a:r>
            <a:br>
              <a:rPr lang="en-GB" altLang="en-US" sz="1600">
                <a:cs typeface="Arial" panose="020B0604020202020204" pitchFamily="34" charset="0"/>
              </a:rPr>
            </a:br>
            <a:r>
              <a:rPr lang="en-GB" altLang="en-US" sz="1600">
                <a:cs typeface="Arial" panose="020B0604020202020204" pitchFamily="34" charset="0"/>
              </a:rPr>
              <a:t>Text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776538" y="3484563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Fills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722688" y="3484563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657725" y="3362325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738813" y="33607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313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400" smtClean="0"/>
              <a:t>Process Flow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31838" y="32067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266950" y="3206750"/>
            <a:ext cx="1376363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776663" y="32067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284788" y="32067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796088" y="32067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2266950" y="1733550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5" name="Freeform 9"/>
          <p:cNvSpPr>
            <a:spLocks/>
          </p:cNvSpPr>
          <p:nvPr/>
        </p:nvSpPr>
        <p:spPr bwMode="auto">
          <a:xfrm>
            <a:off x="731838" y="1733550"/>
            <a:ext cx="1898650" cy="1270000"/>
          </a:xfrm>
          <a:custGeom>
            <a:avLst/>
            <a:gdLst>
              <a:gd name="T0" fmla="*/ 2147483647 w 1196"/>
              <a:gd name="T1" fmla="*/ 2147483647 h 800"/>
              <a:gd name="T2" fmla="*/ 2147483647 w 1196"/>
              <a:gd name="T3" fmla="*/ 0 h 800"/>
              <a:gd name="T4" fmla="*/ 0 w 1196"/>
              <a:gd name="T5" fmla="*/ 0 h 800"/>
              <a:gd name="T6" fmla="*/ 0 w 1196"/>
              <a:gd name="T7" fmla="*/ 2147483647 h 800"/>
              <a:gd name="T8" fmla="*/ 2147483647 w 1196"/>
              <a:gd name="T9" fmla="*/ 2147483647 h 800"/>
              <a:gd name="T10" fmla="*/ 2147483647 w 1196"/>
              <a:gd name="T11" fmla="*/ 2147483647 h 800"/>
              <a:gd name="T12" fmla="*/ 2147483647 w 1196"/>
              <a:gd name="T13" fmla="*/ 2147483647 h 800"/>
              <a:gd name="T14" fmla="*/ 2147483647 w 1196"/>
              <a:gd name="T15" fmla="*/ 2147483647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GB">
              <a:latin typeface="Arial" charset="0"/>
            </a:endParaRPr>
          </a:p>
        </p:txBody>
      </p:sp>
      <p:sp>
        <p:nvSpPr>
          <p:cNvPr id="9226" name="Freeform 10"/>
          <p:cNvSpPr>
            <a:spLocks/>
          </p:cNvSpPr>
          <p:nvPr/>
        </p:nvSpPr>
        <p:spPr bwMode="auto">
          <a:xfrm>
            <a:off x="3776663" y="1733550"/>
            <a:ext cx="1854200" cy="1270000"/>
          </a:xfrm>
          <a:custGeom>
            <a:avLst/>
            <a:gdLst>
              <a:gd name="T0" fmla="*/ 2147483647 w 1168"/>
              <a:gd name="T1" fmla="*/ 2147483647 h 800"/>
              <a:gd name="T2" fmla="*/ 2147483647 w 1168"/>
              <a:gd name="T3" fmla="*/ 0 h 800"/>
              <a:gd name="T4" fmla="*/ 0 w 1168"/>
              <a:gd name="T5" fmla="*/ 0 h 800"/>
              <a:gd name="T6" fmla="*/ 2147483647 w 1168"/>
              <a:gd name="T7" fmla="*/ 2147483647 h 800"/>
              <a:gd name="T8" fmla="*/ 2147483647 w 1168"/>
              <a:gd name="T9" fmla="*/ 2147483647 h 800"/>
              <a:gd name="T10" fmla="*/ 2147483647 w 1168"/>
              <a:gd name="T11" fmla="*/ 2147483647 h 800"/>
              <a:gd name="T12" fmla="*/ 0 w 1168"/>
              <a:gd name="T13" fmla="*/ 2147483647 h 800"/>
              <a:gd name="T14" fmla="*/ 2147483647 w 1168"/>
              <a:gd name="T15" fmla="*/ 2147483647 h 800"/>
              <a:gd name="T16" fmla="*/ 2147483647 w 1168"/>
              <a:gd name="T17" fmla="*/ 2147483647 h 800"/>
              <a:gd name="T18" fmla="*/ 2147483647 w 1168"/>
              <a:gd name="T19" fmla="*/ 2147483647 h 800"/>
              <a:gd name="T20" fmla="*/ 2147483647 w 1168"/>
              <a:gd name="T21" fmla="*/ 2147483647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GB">
              <a:latin typeface="Arial" charset="0"/>
            </a:endParaRPr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>
            <a:off x="5284788" y="1733550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8" name="Freeform 12"/>
          <p:cNvSpPr>
            <a:spLocks/>
          </p:cNvSpPr>
          <p:nvPr/>
        </p:nvSpPr>
        <p:spPr bwMode="auto">
          <a:xfrm>
            <a:off x="6796088" y="1733550"/>
            <a:ext cx="1854200" cy="1270000"/>
          </a:xfrm>
          <a:custGeom>
            <a:avLst/>
            <a:gdLst>
              <a:gd name="T0" fmla="*/ 2147483647 w 1168"/>
              <a:gd name="T1" fmla="*/ 2147483647 h 800"/>
              <a:gd name="T2" fmla="*/ 2147483647 w 1168"/>
              <a:gd name="T3" fmla="*/ 0 h 800"/>
              <a:gd name="T4" fmla="*/ 0 w 1168"/>
              <a:gd name="T5" fmla="*/ 0 h 800"/>
              <a:gd name="T6" fmla="*/ 2147483647 w 1168"/>
              <a:gd name="T7" fmla="*/ 2147483647 h 800"/>
              <a:gd name="T8" fmla="*/ 2147483647 w 1168"/>
              <a:gd name="T9" fmla="*/ 2147483647 h 800"/>
              <a:gd name="T10" fmla="*/ 2147483647 w 1168"/>
              <a:gd name="T11" fmla="*/ 2147483647 h 800"/>
              <a:gd name="T12" fmla="*/ 0 w 1168"/>
              <a:gd name="T13" fmla="*/ 2147483647 h 800"/>
              <a:gd name="T14" fmla="*/ 2147483647 w 1168"/>
              <a:gd name="T15" fmla="*/ 2147483647 h 800"/>
              <a:gd name="T16" fmla="*/ 2147483647 w 1168"/>
              <a:gd name="T17" fmla="*/ 2147483647 h 800"/>
              <a:gd name="T18" fmla="*/ 2147483647 w 1168"/>
              <a:gd name="T19" fmla="*/ 2147483647 h 800"/>
              <a:gd name="T20" fmla="*/ 2147483647 w 1168"/>
              <a:gd name="T21" fmla="*/ 2147483647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GB">
              <a:latin typeface="Arial" charset="0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916238" y="21859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1031875" y="2184400"/>
            <a:ext cx="895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446588" y="2185988"/>
            <a:ext cx="692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5959475" y="2184400"/>
            <a:ext cx="628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7366000" y="2185988"/>
            <a:ext cx="107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2702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400" smtClean="0"/>
              <a:t>Use of templates</a:t>
            </a:r>
            <a:endParaRPr lang="en-US" altLang="en-US" sz="4400" smtClean="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38238" y="1338263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150938" y="2598738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495800" y="2598738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1150938" y="2066925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0488" name="TextBox 2"/>
          <p:cNvSpPr txBox="1">
            <a:spLocks noChangeArrowheads="1"/>
          </p:cNvSpPr>
          <p:nvPr/>
        </p:nvSpPr>
        <p:spPr bwMode="auto">
          <a:xfrm>
            <a:off x="1311275" y="4792663"/>
            <a:ext cx="6510338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1"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solidFill>
                  <a:schemeClr val="accent2"/>
                </a:solidFill>
                <a:cs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solidFill>
                  <a:schemeClr val="accent2"/>
                </a:solidFill>
                <a:cs typeface="Arial" panose="020B0604020202020204" pitchFamily="34" charset="0"/>
              </a:rPr>
              <a:t>  </a:t>
            </a:r>
            <a:endParaRPr lang="en-US" altLang="en-US" sz="2000" b="1">
              <a:solidFill>
                <a:schemeClr val="accent2"/>
              </a:solidFill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8">
      <a:dk1>
        <a:srgbClr val="FDFCF8"/>
      </a:dk1>
      <a:lt1>
        <a:srgbClr val="9EB2B9"/>
      </a:lt1>
      <a:dk2>
        <a:srgbClr val="000000"/>
      </a:dk2>
      <a:lt2>
        <a:srgbClr val="0C1217"/>
      </a:lt2>
      <a:accent1>
        <a:srgbClr val="9EB2B9"/>
      </a:accent1>
      <a:accent2>
        <a:srgbClr val="9CD4DC"/>
      </a:accent2>
      <a:accent3>
        <a:srgbClr val="818181"/>
      </a:accent3>
      <a:accent4>
        <a:srgbClr val="818181"/>
      </a:accent4>
      <a:accent5>
        <a:srgbClr val="FFFFFF"/>
      </a:accent5>
      <a:accent6>
        <a:srgbClr val="FFFFFF"/>
      </a:accent6>
      <a:hlink>
        <a:srgbClr val="9CD4DC"/>
      </a:hlink>
      <a:folHlink>
        <a:srgbClr val="334B6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230</Words>
  <Application>Microsoft Office PowerPoint</Application>
  <PresentationFormat>On-screen Show (4:3)</PresentationFormat>
  <Paragraphs>58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Slinky Template</vt:lpstr>
      <vt:lpstr>Example Bullet Point Slide</vt:lpstr>
      <vt:lpstr>Colour scheme</vt:lpstr>
      <vt:lpstr>Process Flow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Slinky PowerPoint Template</dc:title>
  <dc:creator>Presentation Magazine</dc:creator>
  <cp:lastModifiedBy>NASRIN</cp:lastModifiedBy>
  <cp:revision>23</cp:revision>
  <dcterms:created xsi:type="dcterms:W3CDTF">2009-11-03T13:35:13Z</dcterms:created>
  <dcterms:modified xsi:type="dcterms:W3CDTF">2015-12-10T13:33:40Z</dcterms:modified>
</cp:coreProperties>
</file>