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1" r:id="rId2"/>
    <p:sldId id="261" r:id="rId3"/>
    <p:sldId id="270" r:id="rId4"/>
    <p:sldId id="264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93EE67A-CD24-4652-A6C2-A0EDE685D1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07175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C58343-9DEF-4635-9724-29E54822D0B1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06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97331CF-DEBA-4DEC-A926-C2AF66BB7F58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699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45BCD60-3B78-4FA1-80B0-F6ED17A85F0A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647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7B2988-8D51-41E9-A27D-AF87EEC9F486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1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7706" y="4745759"/>
            <a:ext cx="7772400" cy="1470025"/>
          </a:xfrm>
        </p:spPr>
        <p:txBody>
          <a:bodyPr/>
          <a:lstStyle>
            <a:lvl1pPr algn="ctr">
              <a:defRPr sz="36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9524" y="5809759"/>
            <a:ext cx="5140712" cy="420025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9445BA-950C-4DA7-AF9B-364AE0DC56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533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ED3DE-7098-4D40-8098-FED8D619C6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106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7AF0D-CB87-4B13-8595-6D37D0D675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1858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8F872-5E4B-4570-86A9-F6BE0A7EB0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02648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A6169-DE21-410C-A9EA-413C6643AA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4718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291AD-E3B2-49D3-9900-8C1381A536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849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CBF34-09E2-4F1F-8AF9-3BECAA7CCF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3143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3CEA7-16F3-4AF2-898F-9A6C18EC70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0736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C3704-EEF2-49B0-917D-A926401E9A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8755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1445525"/>
            <a:ext cx="8229600" cy="1143000"/>
          </a:xfrm>
        </p:spPr>
        <p:txBody>
          <a:bodyPr/>
          <a:lstStyle>
            <a:lvl1pPr>
              <a:defRPr sz="3600" b="1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87104"/>
            <a:ext cx="8229600" cy="2457412"/>
          </a:xfrm>
        </p:spPr>
        <p:txBody>
          <a:bodyPr/>
          <a:lstStyle>
            <a:lvl1pPr algn="ctr">
              <a:defRPr sz="30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6FB6D-2575-4BBC-99A9-17F787B4998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5401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1445525"/>
            <a:ext cx="8229600" cy="1143000"/>
          </a:xfrm>
        </p:spPr>
        <p:txBody>
          <a:bodyPr/>
          <a:lstStyle>
            <a:lvl1pPr>
              <a:defRPr sz="3600" b="1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87104"/>
            <a:ext cx="8229600" cy="2457412"/>
          </a:xfrm>
        </p:spPr>
        <p:txBody>
          <a:bodyPr/>
          <a:lstStyle>
            <a:lvl1pPr algn="ctr">
              <a:defRPr sz="30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DA571-7335-453E-8345-6F39F2D7EB6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1305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1501280"/>
            <a:ext cx="8229600" cy="1143000"/>
          </a:xfrm>
        </p:spPr>
        <p:txBody>
          <a:bodyPr/>
          <a:lstStyle>
            <a:lvl1pPr>
              <a:defRPr sz="3600" b="1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8889B-FFFC-45DF-89BD-6C6F12376B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1967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_927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662238"/>
            <a:ext cx="2916238" cy="3629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1501280"/>
            <a:ext cx="8229600" cy="1143000"/>
          </a:xfrm>
        </p:spPr>
        <p:txBody>
          <a:bodyPr/>
          <a:lstStyle>
            <a:lvl1pPr>
              <a:defRPr sz="3600" b="1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68351" y="2654010"/>
            <a:ext cx="8229600" cy="2457412"/>
          </a:xfrm>
        </p:spPr>
        <p:txBody>
          <a:bodyPr/>
          <a:lstStyle>
            <a:lvl1pPr algn="r">
              <a:defRPr sz="30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8F8F33-037C-4DFE-94A9-718BC444F6B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5139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200" y="397298"/>
            <a:ext cx="8229600" cy="114300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9951"/>
            <a:ext cx="8229600" cy="4286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280BA8-0B56-4FA1-B4FA-98FCD07090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106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ECA71-B8E2-4E39-86BF-736E9B81178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571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E360B-1895-423A-A5A2-0D5A2A444F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53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1E6BD-DB90-4472-8A41-05EC1A411D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295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67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9BADD335-2DE4-4DE1-BB11-3D3740696A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8" r:id="rId2"/>
    <p:sldLayoutId id="2147483729" r:id="rId3"/>
    <p:sldLayoutId id="2147483730" r:id="rId4"/>
    <p:sldLayoutId id="2147483743" r:id="rId5"/>
    <p:sldLayoutId id="2147483744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ctrTitle"/>
          </p:nvPr>
        </p:nvSpPr>
        <p:spPr>
          <a:xfrm>
            <a:off x="696913" y="4745038"/>
            <a:ext cx="7772400" cy="1470025"/>
          </a:xfrm>
        </p:spPr>
        <p:txBody>
          <a:bodyPr/>
          <a:lstStyle/>
          <a:p>
            <a:r>
              <a:rPr lang="en-GB" altLang="en-US" sz="4400" smtClean="0"/>
              <a:t>The Missing Piece</a:t>
            </a:r>
          </a:p>
        </p:txBody>
      </p:sp>
      <p:sp>
        <p:nvSpPr>
          <p:cNvPr id="6147" name="Subtitle 4"/>
          <p:cNvSpPr>
            <a:spLocks noGrp="1"/>
          </p:cNvSpPr>
          <p:nvPr>
            <p:ph type="subTitle" idx="1"/>
          </p:nvPr>
        </p:nvSpPr>
        <p:spPr>
          <a:xfrm>
            <a:off x="2028825" y="5810250"/>
            <a:ext cx="5141913" cy="419100"/>
          </a:xfrm>
        </p:spPr>
        <p:txBody>
          <a:bodyPr/>
          <a:lstStyle/>
          <a:p>
            <a:r>
              <a:rPr lang="en-GB" altLang="en-US" sz="3200" i="1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43200" y="3221110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0177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Sample Graph (3 colours)</a:t>
            </a:r>
            <a:endParaRPr lang="en-US" altLang="en-US" sz="4000" smtClean="0"/>
          </a:p>
        </p:txBody>
      </p:sp>
      <p:graphicFrame>
        <p:nvGraphicFramePr>
          <p:cNvPr id="10243" name="Chart 1"/>
          <p:cNvGraphicFramePr>
            <a:graphicFrameLocks/>
          </p:cNvGraphicFramePr>
          <p:nvPr/>
        </p:nvGraphicFramePr>
        <p:xfrm>
          <a:off x="1497013" y="20447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r:id="rId4" imgW="6194073" imgH="4170025" progId="Excel.Chart.8">
                  <p:embed/>
                </p:oleObj>
              </mc:Choice>
              <mc:Fallback>
                <p:oleObj r:id="rId4" imgW="6194073" imgH="4170025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013" y="20447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2717800"/>
            <a:ext cx="16287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2716213"/>
            <a:ext cx="16287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725" y="2609850"/>
            <a:ext cx="16287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2716213"/>
            <a:ext cx="163036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2716213"/>
            <a:ext cx="1630362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0177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Process Flow</a:t>
            </a:r>
          </a:p>
        </p:txBody>
      </p:sp>
      <p:sp>
        <p:nvSpPr>
          <p:cNvPr id="14344" name="Rectangle 3"/>
          <p:cNvSpPr>
            <a:spLocks noChangeArrowheads="1"/>
          </p:cNvSpPr>
          <p:nvPr/>
        </p:nvSpPr>
        <p:spPr bwMode="auto">
          <a:xfrm>
            <a:off x="984250" y="4567238"/>
            <a:ext cx="1376363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5" name="Rectangle 4"/>
          <p:cNvSpPr>
            <a:spLocks noChangeArrowheads="1"/>
          </p:cNvSpPr>
          <p:nvPr/>
        </p:nvSpPr>
        <p:spPr bwMode="auto">
          <a:xfrm>
            <a:off x="2435225" y="4567238"/>
            <a:ext cx="1376363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6" name="Rectangle 5"/>
          <p:cNvSpPr>
            <a:spLocks noChangeArrowheads="1"/>
          </p:cNvSpPr>
          <p:nvPr/>
        </p:nvSpPr>
        <p:spPr bwMode="auto">
          <a:xfrm>
            <a:off x="3884613" y="4567238"/>
            <a:ext cx="137636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7" name="Rectangle 6"/>
          <p:cNvSpPr>
            <a:spLocks noChangeArrowheads="1"/>
          </p:cNvSpPr>
          <p:nvPr/>
        </p:nvSpPr>
        <p:spPr bwMode="auto">
          <a:xfrm>
            <a:off x="5332413" y="4567238"/>
            <a:ext cx="137636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8" name="Rectangle 7"/>
          <p:cNvSpPr>
            <a:spLocks noChangeArrowheads="1"/>
          </p:cNvSpPr>
          <p:nvPr/>
        </p:nvSpPr>
        <p:spPr bwMode="auto">
          <a:xfrm>
            <a:off x="6783388" y="4567238"/>
            <a:ext cx="137636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algn="ctr"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algn="ctr"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795588" y="323373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2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212850" y="3232150"/>
            <a:ext cx="895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2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205288" y="3233738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2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718175" y="3232150"/>
            <a:ext cx="62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2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945313" y="3233738"/>
            <a:ext cx="107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2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396875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4000" smtClean="0"/>
              <a:t>Example of a table</a:t>
            </a:r>
            <a:endParaRPr lang="en-US" altLang="en-US" sz="4000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idx="1"/>
          </p:nvPr>
        </p:nvGraphicFramePr>
        <p:xfrm>
          <a:off x="457200" y="1695450"/>
          <a:ext cx="8229600" cy="3441701"/>
        </p:xfrm>
        <a:graphic>
          <a:graphicData uri="http://schemas.openxmlformats.org/drawingml/2006/table">
            <a:tbl>
              <a:tblPr/>
              <a:tblGrid>
                <a:gridCol w="4115683"/>
                <a:gridCol w="4113917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00056" marR="100056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2462213" y="5565775"/>
            <a:ext cx="411003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Note:  </a:t>
            </a: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69900" y="4413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Use of templates</a:t>
            </a:r>
            <a:endParaRPr lang="en-US" altLang="en-US" sz="4000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50938" y="1758950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solidFill>
                  <a:schemeClr val="bg1"/>
                </a:solidFill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150938" y="3187700"/>
            <a:ext cx="3409950" cy="227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chemeClr val="bg1"/>
                </a:solidFill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solidFill>
                  <a:schemeClr val="bg1"/>
                </a:solidFill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495800" y="3187700"/>
            <a:ext cx="3640138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chemeClr val="bg1"/>
                </a:solidFill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042988" y="5470525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GB" sz="2000" b="1" dirty="0" smtClean="0">
                <a:solidFill>
                  <a:schemeClr val="bg1"/>
                </a:solidFill>
                <a:cs typeface="Arial" charset="0"/>
              </a:rPr>
              <a:t>You can find many more free PowerPoint templates on the Presentation Magazine website </a:t>
            </a:r>
            <a:r>
              <a:rPr lang="en-GB" sz="2000" b="1" dirty="0" smtClean="0">
                <a:solidFill>
                  <a:schemeClr val="accent3"/>
                </a:solidFill>
                <a:cs typeface="Arial" charset="0"/>
                <a:hlinkClick r:id="rId3"/>
              </a:rPr>
              <a:t>www.presentationmagazine.com</a:t>
            </a:r>
            <a:r>
              <a:rPr lang="en-GB" sz="2000" b="1" dirty="0" smtClean="0">
                <a:solidFill>
                  <a:schemeClr val="accent3"/>
                </a:solidFill>
                <a:cs typeface="Arial" charset="0"/>
              </a:rPr>
              <a:t>  </a:t>
            </a:r>
            <a:endParaRPr lang="en-US" sz="2000" b="1" dirty="0" smtClean="0">
              <a:solidFill>
                <a:schemeClr val="accent3"/>
              </a:solidFill>
              <a:cs typeface="Arial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50938" y="2655888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The Missing Piece">
      <a:dk1>
        <a:srgbClr val="000000"/>
      </a:dk1>
      <a:lt1>
        <a:srgbClr val="1E2128"/>
      </a:lt1>
      <a:dk2>
        <a:srgbClr val="1E2128"/>
      </a:dk2>
      <a:lt2>
        <a:srgbClr val="FFFFFF"/>
      </a:lt2>
      <a:accent1>
        <a:srgbClr val="618BB8"/>
      </a:accent1>
      <a:accent2>
        <a:srgbClr val="1F3145"/>
      </a:accent2>
      <a:accent3>
        <a:srgbClr val="FFFFFF"/>
      </a:accent3>
      <a:accent4>
        <a:srgbClr val="79B2D0"/>
      </a:accent4>
      <a:accent5>
        <a:srgbClr val="2B3036"/>
      </a:accent5>
      <a:accent6>
        <a:srgbClr val="325E89"/>
      </a:accent6>
      <a:hlink>
        <a:srgbClr val="FFFFFF"/>
      </a:hlink>
      <a:folHlink>
        <a:srgbClr val="19304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241</Words>
  <Application>Microsoft Office PowerPoint</Application>
  <PresentationFormat>On-screen Show (4:3)</PresentationFormat>
  <Paragraphs>49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The Missing Piece</vt:lpstr>
      <vt:lpstr>Sample Graph (3 colours)</vt:lpstr>
      <vt:lpstr>Process Flow</vt:lpstr>
      <vt:lpstr>Example of a table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Missing Piece PowerPoint Template</dc:title>
  <dc:creator>Presentation Magazine</dc:creator>
  <cp:lastModifiedBy>NASRIN</cp:lastModifiedBy>
  <cp:revision>32</cp:revision>
  <dcterms:created xsi:type="dcterms:W3CDTF">2009-11-03T13:35:13Z</dcterms:created>
  <dcterms:modified xsi:type="dcterms:W3CDTF">2015-12-10T13:33:46Z</dcterms:modified>
</cp:coreProperties>
</file>