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8" r:id="rId2"/>
    <p:sldId id="263" r:id="rId3"/>
    <p:sldId id="259" r:id="rId4"/>
    <p:sldId id="261" r:id="rId5"/>
    <p:sldId id="266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2" d="100"/>
          <a:sy n="72" d="100"/>
        </p:scale>
        <p:origin x="-456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36A21657-2C3A-47A4-AD1F-F09E92DCF7E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050563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4D006A8-1446-42B3-9627-FBB4EB1EB236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5217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A84004-D33A-47B4-9D84-4B8AB21A7232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955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AF0CA4A-E872-4249-96DA-F4C3EEDF226A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2167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A82332D-CEBD-4C13-BF45-8546A47EF617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2091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D5C70BD-10EC-422C-BC82-47881345CEA8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1607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9A74D7-8043-46B2-BC38-F528038BFA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75141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C1FE3-E28B-4D90-ADB4-C9778AC264E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8707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25E319-108A-4819-99E2-E4C40AD0B0F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900971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347A49-96A1-48C0-A517-791FF37177B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800948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2E6FD-A932-40A5-B420-FC65FB7A8B1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6157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E8F66-F4A9-44BA-A5CC-ECAE6BDE922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90984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30EA6-275D-4BE1-B604-50CFEF2E3E6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3575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5C1647-F849-4D49-88F7-46C3A008F3C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46692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535D2A-898A-42D9-B8EF-3C8FB866D70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7204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4124BA-07ED-4723-BA23-B11F9C2F2A8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4433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421EE-D2C9-4B99-91EB-87A947F15BF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70451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157A9-5900-4B61-836E-695799B2B95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07355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24E6A8-86B1-431D-B7B6-7C6D9B03F1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1137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4E41CE18-6CE5-495D-9F59-C7AF54E1071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Excel_97-2003_Worksheet1.xls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38188" y="2230438"/>
            <a:ext cx="7772400" cy="1470025"/>
          </a:xfrm>
        </p:spPr>
        <p:txBody>
          <a:bodyPr/>
          <a:lstStyle/>
          <a:p>
            <a:pPr eaLnBrk="1" hangingPunct="1"/>
            <a:r>
              <a:rPr lang="en-GB" altLang="en-US" smtClean="0"/>
              <a:t>Wave Template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65500"/>
            <a:ext cx="6221413" cy="1752600"/>
          </a:xfrm>
        </p:spPr>
        <p:txBody>
          <a:bodyPr/>
          <a:lstStyle/>
          <a:p>
            <a:pPr eaLnBrk="1" hangingPunct="1"/>
            <a:r>
              <a:rPr lang="en-GB" altLang="en-US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75722" y="888727"/>
            <a:ext cx="34253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endParaRPr lang="fa-IR" sz="2400" b="1" dirty="0" smtClean="0"/>
          </a:p>
          <a:p>
            <a:pPr algn="ctr"/>
            <a:r>
              <a:rPr lang="en-US" sz="2400" b="1" dirty="0" smtClean="0"/>
              <a:t>www.irppt.com</a:t>
            </a:r>
            <a:endParaRPr lang="fa-IR" sz="2400" b="1" dirty="0"/>
          </a:p>
          <a:p>
            <a:pPr algn="ctr"/>
            <a:r>
              <a:rPr lang="fa-IR" sz="2400" b="1" dirty="0" smtClean="0"/>
              <a:t>مرکز پاورپوینت مادسیج</a:t>
            </a:r>
          </a:p>
          <a:p>
            <a:pPr algn="ctr"/>
            <a:endParaRPr lang="fa-IR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731838" y="541338"/>
            <a:ext cx="7954962" cy="876300"/>
          </a:xfrm>
        </p:spPr>
        <p:txBody>
          <a:bodyPr/>
          <a:lstStyle/>
          <a:p>
            <a:pPr eaLnBrk="1" hangingPunct="1"/>
            <a:r>
              <a:rPr lang="en-GB" altLang="en-US" smtClean="0"/>
              <a:t>Process Flow</a:t>
            </a:r>
          </a:p>
        </p:txBody>
      </p:sp>
      <p:sp>
        <p:nvSpPr>
          <p:cNvPr id="5124" name="Rectangle 3"/>
          <p:cNvSpPr>
            <a:spLocks noChangeArrowheads="1"/>
          </p:cNvSpPr>
          <p:nvPr/>
        </p:nvSpPr>
        <p:spPr bwMode="auto">
          <a:xfrm>
            <a:off x="731838" y="3087688"/>
            <a:ext cx="1376362" cy="2354262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 b="1">
                <a:solidFill>
                  <a:schemeClr val="bg1"/>
                </a:solidFill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solidFill>
                  <a:schemeClr val="bg1"/>
                </a:solidFill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solidFill>
                  <a:schemeClr val="bg1"/>
                </a:solidFill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 b="1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125" name="Rectangle 4"/>
          <p:cNvSpPr>
            <a:spLocks noChangeArrowheads="1"/>
          </p:cNvSpPr>
          <p:nvPr/>
        </p:nvSpPr>
        <p:spPr bwMode="auto">
          <a:xfrm>
            <a:off x="2266950" y="3087688"/>
            <a:ext cx="1376363" cy="2354262"/>
          </a:xfrm>
          <a:prstGeom prst="rect">
            <a:avLst/>
          </a:prstGeom>
          <a:gradFill rotWithShape="0">
            <a:gsLst>
              <a:gs pos="0">
                <a:srgbClr val="FFC000"/>
              </a:gs>
              <a:gs pos="100000">
                <a:srgbClr val="FFFF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 b="1">
                <a:solidFill>
                  <a:schemeClr val="bg1"/>
                </a:solidFill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solidFill>
                  <a:schemeClr val="bg1"/>
                </a:solidFill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solidFill>
                  <a:schemeClr val="bg1"/>
                </a:solidFill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 b="1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3776663" y="3087688"/>
            <a:ext cx="1376362" cy="2354262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92D05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 b="1">
                <a:solidFill>
                  <a:schemeClr val="bg1"/>
                </a:solidFill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solidFill>
                  <a:schemeClr val="bg1"/>
                </a:solidFill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solidFill>
                  <a:schemeClr val="bg1"/>
                </a:solidFill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 b="1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127" name="Rectangle 6"/>
          <p:cNvSpPr>
            <a:spLocks noChangeArrowheads="1"/>
          </p:cNvSpPr>
          <p:nvPr/>
        </p:nvSpPr>
        <p:spPr bwMode="auto">
          <a:xfrm>
            <a:off x="5284788" y="3087688"/>
            <a:ext cx="1376362" cy="2354262"/>
          </a:xfrm>
          <a:prstGeom prst="rect">
            <a:avLst/>
          </a:prstGeom>
          <a:gradFill rotWithShape="0">
            <a:gsLst>
              <a:gs pos="0">
                <a:srgbClr val="92D050"/>
              </a:gs>
              <a:gs pos="100000">
                <a:srgbClr val="0070C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 b="1">
                <a:solidFill>
                  <a:schemeClr val="bg1"/>
                </a:solidFill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solidFill>
                  <a:schemeClr val="bg1"/>
                </a:solidFill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solidFill>
                  <a:schemeClr val="bg1"/>
                </a:solidFill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 b="1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128" name="Rectangle 7"/>
          <p:cNvSpPr>
            <a:spLocks noChangeArrowheads="1"/>
          </p:cNvSpPr>
          <p:nvPr/>
        </p:nvSpPr>
        <p:spPr bwMode="auto">
          <a:xfrm>
            <a:off x="6796088" y="3087688"/>
            <a:ext cx="1376362" cy="2354262"/>
          </a:xfrm>
          <a:prstGeom prst="rect">
            <a:avLst/>
          </a:prstGeom>
          <a:gradFill rotWithShape="0">
            <a:gsLst>
              <a:gs pos="0">
                <a:srgbClr val="0070C0"/>
              </a:gs>
              <a:gs pos="100000">
                <a:srgbClr val="7030A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GB" altLang="en-US" sz="1400" b="1">
                <a:solidFill>
                  <a:schemeClr val="bg1"/>
                </a:solidFill>
                <a:cs typeface="Arial" panose="020B0604020202020204" pitchFamily="34" charset="0"/>
              </a:rPr>
              <a:t>Bullet 1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solidFill>
                  <a:schemeClr val="bg1"/>
                </a:solidFill>
                <a:cs typeface="Arial" panose="020B0604020202020204" pitchFamily="34" charset="0"/>
              </a:rPr>
              <a:t>Bullet 2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400" b="1">
                <a:solidFill>
                  <a:schemeClr val="bg1"/>
                </a:solidFill>
                <a:cs typeface="Arial" panose="020B0604020202020204" pitchFamily="34" charset="0"/>
              </a:rPr>
              <a:t>Bullet 3</a:t>
            </a:r>
          </a:p>
          <a:p>
            <a:pPr eaLnBrk="1" hangingPunct="1">
              <a:spcBef>
                <a:spcPct val="0"/>
              </a:spcBef>
            </a:pPr>
            <a:endParaRPr lang="en-GB" altLang="en-US" sz="1400" b="1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129" name="Freeform 8"/>
          <p:cNvSpPr>
            <a:spLocks/>
          </p:cNvSpPr>
          <p:nvPr/>
        </p:nvSpPr>
        <p:spPr bwMode="auto">
          <a:xfrm>
            <a:off x="2266950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gradFill rotWithShape="0">
            <a:gsLst>
              <a:gs pos="0">
                <a:srgbClr val="FFC000"/>
              </a:gs>
              <a:gs pos="100000">
                <a:srgbClr val="FFFF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30" name="Freeform 9"/>
          <p:cNvSpPr>
            <a:spLocks/>
          </p:cNvSpPr>
          <p:nvPr/>
        </p:nvSpPr>
        <p:spPr bwMode="auto">
          <a:xfrm>
            <a:off x="731838" y="1614488"/>
            <a:ext cx="1898650" cy="1270000"/>
          </a:xfrm>
          <a:custGeom>
            <a:avLst/>
            <a:gdLst>
              <a:gd name="T0" fmla="*/ 2147483646 w 1196"/>
              <a:gd name="T1" fmla="*/ 2147483646 h 800"/>
              <a:gd name="T2" fmla="*/ 2147483646 w 1196"/>
              <a:gd name="T3" fmla="*/ 0 h 800"/>
              <a:gd name="T4" fmla="*/ 0 w 1196"/>
              <a:gd name="T5" fmla="*/ 0 h 800"/>
              <a:gd name="T6" fmla="*/ 0 w 1196"/>
              <a:gd name="T7" fmla="*/ 2147483646 h 800"/>
              <a:gd name="T8" fmla="*/ 2147483646 w 1196"/>
              <a:gd name="T9" fmla="*/ 2147483646 h 800"/>
              <a:gd name="T10" fmla="*/ 2147483646 w 1196"/>
              <a:gd name="T11" fmla="*/ 2147483646 h 800"/>
              <a:gd name="T12" fmla="*/ 2147483646 w 1196"/>
              <a:gd name="T13" fmla="*/ 2147483646 h 800"/>
              <a:gd name="T14" fmla="*/ 2147483646 w 1196"/>
              <a:gd name="T15" fmla="*/ 2147483646 h 8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196" h="800">
                <a:moveTo>
                  <a:pt x="1046" y="204"/>
                </a:moveTo>
                <a:lnTo>
                  <a:pt x="892" y="0"/>
                </a:lnTo>
                <a:lnTo>
                  <a:pt x="0" y="0"/>
                </a:lnTo>
                <a:lnTo>
                  <a:pt x="0" y="800"/>
                </a:lnTo>
                <a:lnTo>
                  <a:pt x="892" y="800"/>
                </a:lnTo>
                <a:lnTo>
                  <a:pt x="1046" y="596"/>
                </a:lnTo>
                <a:lnTo>
                  <a:pt x="1196" y="400"/>
                </a:lnTo>
                <a:lnTo>
                  <a:pt x="1046" y="204"/>
                </a:ln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rgbClr val="FFC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31" name="Freeform 10"/>
          <p:cNvSpPr>
            <a:spLocks/>
          </p:cNvSpPr>
          <p:nvPr/>
        </p:nvSpPr>
        <p:spPr bwMode="auto">
          <a:xfrm>
            <a:off x="3776663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gradFill rotWithShape="0">
            <a:gsLst>
              <a:gs pos="0">
                <a:srgbClr val="FFFF00"/>
              </a:gs>
              <a:gs pos="100000">
                <a:srgbClr val="92D05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32" name="Freeform 11"/>
          <p:cNvSpPr>
            <a:spLocks/>
          </p:cNvSpPr>
          <p:nvPr/>
        </p:nvSpPr>
        <p:spPr bwMode="auto">
          <a:xfrm>
            <a:off x="5284788" y="1614488"/>
            <a:ext cx="1857375" cy="1270000"/>
          </a:xfrm>
          <a:custGeom>
            <a:avLst/>
            <a:gdLst>
              <a:gd name="T0" fmla="*/ 2147483646 w 1170"/>
              <a:gd name="T1" fmla="*/ 2147483646 h 800"/>
              <a:gd name="T2" fmla="*/ 2147483646 w 1170"/>
              <a:gd name="T3" fmla="*/ 0 h 800"/>
              <a:gd name="T4" fmla="*/ 0 w 1170"/>
              <a:gd name="T5" fmla="*/ 0 h 800"/>
              <a:gd name="T6" fmla="*/ 2147483646 w 1170"/>
              <a:gd name="T7" fmla="*/ 2147483646 h 800"/>
              <a:gd name="T8" fmla="*/ 2147483646 w 1170"/>
              <a:gd name="T9" fmla="*/ 2147483646 h 800"/>
              <a:gd name="T10" fmla="*/ 2147483646 w 1170"/>
              <a:gd name="T11" fmla="*/ 2147483646 h 800"/>
              <a:gd name="T12" fmla="*/ 0 w 1170"/>
              <a:gd name="T13" fmla="*/ 2147483646 h 800"/>
              <a:gd name="T14" fmla="*/ 2147483646 w 1170"/>
              <a:gd name="T15" fmla="*/ 2147483646 h 800"/>
              <a:gd name="T16" fmla="*/ 2147483646 w 1170"/>
              <a:gd name="T17" fmla="*/ 2147483646 h 800"/>
              <a:gd name="T18" fmla="*/ 2147483646 w 1170"/>
              <a:gd name="T19" fmla="*/ 2147483646 h 800"/>
              <a:gd name="T20" fmla="*/ 2147483646 w 1170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70" h="800">
                <a:moveTo>
                  <a:pt x="1020" y="204"/>
                </a:moveTo>
                <a:lnTo>
                  <a:pt x="864" y="0"/>
                </a:lnTo>
                <a:lnTo>
                  <a:pt x="0" y="0"/>
                </a:lnTo>
                <a:lnTo>
                  <a:pt x="156" y="204"/>
                </a:lnTo>
                <a:lnTo>
                  <a:pt x="306" y="400"/>
                </a:lnTo>
                <a:lnTo>
                  <a:pt x="156" y="596"/>
                </a:lnTo>
                <a:lnTo>
                  <a:pt x="0" y="800"/>
                </a:lnTo>
                <a:lnTo>
                  <a:pt x="864" y="800"/>
                </a:lnTo>
                <a:lnTo>
                  <a:pt x="1020" y="596"/>
                </a:lnTo>
                <a:lnTo>
                  <a:pt x="1170" y="400"/>
                </a:lnTo>
                <a:lnTo>
                  <a:pt x="1020" y="204"/>
                </a:lnTo>
                <a:close/>
              </a:path>
            </a:pathLst>
          </a:custGeom>
          <a:gradFill rotWithShape="0">
            <a:gsLst>
              <a:gs pos="0">
                <a:srgbClr val="92D050"/>
              </a:gs>
              <a:gs pos="100000">
                <a:srgbClr val="0070C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33" name="Freeform 12"/>
          <p:cNvSpPr>
            <a:spLocks/>
          </p:cNvSpPr>
          <p:nvPr/>
        </p:nvSpPr>
        <p:spPr bwMode="auto">
          <a:xfrm>
            <a:off x="6796088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gradFill rotWithShape="0">
            <a:gsLst>
              <a:gs pos="0">
                <a:srgbClr val="0070C0"/>
              </a:gs>
              <a:gs pos="100000">
                <a:srgbClr val="7030A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34" name="Text Box 13"/>
          <p:cNvSpPr txBox="1">
            <a:spLocks noChangeArrowheads="1"/>
          </p:cNvSpPr>
          <p:nvPr/>
        </p:nvSpPr>
        <p:spPr bwMode="auto">
          <a:xfrm>
            <a:off x="2916238" y="2066925"/>
            <a:ext cx="671512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chemeClr val="bg1"/>
                </a:solidFill>
                <a:cs typeface="Arial" panose="020B0604020202020204" pitchFamily="34" charset="0"/>
              </a:rPr>
              <a:t>Plan</a:t>
            </a:r>
          </a:p>
        </p:txBody>
      </p:sp>
      <p:sp>
        <p:nvSpPr>
          <p:cNvPr id="5135" name="Text Box 14"/>
          <p:cNvSpPr txBox="1">
            <a:spLocks noChangeArrowheads="1"/>
          </p:cNvSpPr>
          <p:nvPr/>
        </p:nvSpPr>
        <p:spPr bwMode="auto">
          <a:xfrm>
            <a:off x="1031875" y="2065338"/>
            <a:ext cx="954088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E4C9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chemeClr val="bg1"/>
                </a:solidFill>
                <a:cs typeface="Arial" panose="020B0604020202020204" pitchFamily="34" charset="0"/>
              </a:rPr>
              <a:t>Design</a:t>
            </a:r>
          </a:p>
        </p:txBody>
      </p:sp>
      <p:sp>
        <p:nvSpPr>
          <p:cNvPr id="5136" name="Text Box 15"/>
          <p:cNvSpPr txBox="1">
            <a:spLocks noChangeArrowheads="1"/>
          </p:cNvSpPr>
          <p:nvPr/>
        </p:nvSpPr>
        <p:spPr bwMode="auto">
          <a:xfrm>
            <a:off x="4446588" y="2066925"/>
            <a:ext cx="7620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chemeClr val="bg1"/>
                </a:solidFill>
                <a:cs typeface="Arial" panose="020B0604020202020204" pitchFamily="34" charset="0"/>
              </a:rPr>
              <a:t>Build</a:t>
            </a:r>
          </a:p>
        </p:txBody>
      </p:sp>
      <p:sp>
        <p:nvSpPr>
          <p:cNvPr id="5137" name="Text Box 16"/>
          <p:cNvSpPr txBox="1">
            <a:spLocks noChangeArrowheads="1"/>
          </p:cNvSpPr>
          <p:nvPr/>
        </p:nvSpPr>
        <p:spPr bwMode="auto">
          <a:xfrm>
            <a:off x="5959475" y="2065338"/>
            <a:ext cx="64135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chemeClr val="bg1"/>
                </a:solidFill>
                <a:cs typeface="Arial" panose="020B0604020202020204" pitchFamily="34" charset="0"/>
              </a:rPr>
              <a:t>Test</a:t>
            </a:r>
          </a:p>
        </p:txBody>
      </p:sp>
      <p:sp>
        <p:nvSpPr>
          <p:cNvPr id="5138" name="Text Box 17"/>
          <p:cNvSpPr txBox="1">
            <a:spLocks noChangeArrowheads="1"/>
          </p:cNvSpPr>
          <p:nvPr/>
        </p:nvSpPr>
        <p:spPr bwMode="auto">
          <a:xfrm>
            <a:off x="7366000" y="2066925"/>
            <a:ext cx="113347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chemeClr val="bg1"/>
                </a:solidFill>
                <a:cs typeface="Arial" panose="020B0604020202020204" pitchFamily="34" charset="0"/>
              </a:rPr>
              <a:t>Evaluate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136525" y="1123950"/>
            <a:ext cx="5667375" cy="1143000"/>
          </a:xfrm>
          <a:solidFill>
            <a:srgbClr val="FFFFFF">
              <a:alpha val="50195"/>
            </a:srgbClr>
          </a:solidFill>
        </p:spPr>
        <p:txBody>
          <a:bodyPr/>
          <a:lstStyle/>
          <a:p>
            <a:pPr algn="l" eaLnBrk="1" hangingPunct="1"/>
            <a:r>
              <a:rPr lang="en-GB" altLang="en-US" sz="3600" smtClean="0"/>
              <a:t>Example Bullet Point Slide</a:t>
            </a:r>
            <a:endParaRPr lang="en-US" altLang="en-US" sz="3600" smtClean="0"/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2346325"/>
            <a:ext cx="8470900" cy="3779838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Bullet point</a:t>
            </a:r>
          </a:p>
          <a:p>
            <a:pPr eaLnBrk="1" hangingPunct="1"/>
            <a:r>
              <a:rPr lang="en-US" altLang="en-US" sz="2800" smtClean="0"/>
              <a:t>Bullet point</a:t>
            </a:r>
          </a:p>
          <a:p>
            <a:pPr lvl="1" eaLnBrk="1" hangingPunct="1"/>
            <a:r>
              <a:rPr lang="en-US" altLang="en-US" sz="2400" smtClean="0"/>
              <a:t>Sub Bullet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1625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sz="4000" smtClean="0"/>
              <a:t>Sample Graph (3 colours)</a:t>
            </a:r>
            <a:endParaRPr lang="en-US" altLang="en-US" sz="4000" smtClean="0"/>
          </a:p>
        </p:txBody>
      </p:sp>
      <p:graphicFrame>
        <p:nvGraphicFramePr>
          <p:cNvPr id="9220" name="Chart 1"/>
          <p:cNvGraphicFramePr>
            <a:graphicFrameLocks/>
          </p:cNvGraphicFramePr>
          <p:nvPr/>
        </p:nvGraphicFramePr>
        <p:xfrm>
          <a:off x="1473200" y="1346200"/>
          <a:ext cx="6197600" cy="416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r:id="rId6" imgW="6194073" imgH="4163929" progId="Excel.Chart.8">
                  <p:embed/>
                </p:oleObj>
              </mc:Choice>
              <mc:Fallback>
                <p:oleObj r:id="rId6" imgW="6194073" imgH="4163929" progId="Excel.Chart.8">
                  <p:embed/>
                  <p:pic>
                    <p:nvPicPr>
                      <p:cNvPr id="0" name="Chart 1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3200" y="1346200"/>
                        <a:ext cx="6197600" cy="416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42988" y="3033713"/>
            <a:ext cx="7372350" cy="2265362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327025"/>
            <a:ext cx="8229600" cy="1143000"/>
          </a:xfrm>
        </p:spPr>
        <p:txBody>
          <a:bodyPr/>
          <a:lstStyle/>
          <a:p>
            <a:pPr eaLnBrk="1" hangingPunct="1"/>
            <a:r>
              <a:rPr lang="en-GB" altLang="en-US" sz="4000" smtClean="0"/>
              <a:t>Use of templates</a:t>
            </a:r>
            <a:endParaRPr lang="en-US" altLang="en-US" sz="4000" smtClean="0"/>
          </a:p>
        </p:txBody>
      </p:sp>
      <p:sp>
        <p:nvSpPr>
          <p:cNvPr id="19461" name="Text Box 4"/>
          <p:cNvSpPr txBox="1">
            <a:spLocks noChangeArrowheads="1"/>
          </p:cNvSpPr>
          <p:nvPr/>
        </p:nvSpPr>
        <p:spPr bwMode="auto">
          <a:xfrm>
            <a:off x="1150938" y="1619250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>
                <a:solidFill>
                  <a:schemeClr val="tx1"/>
                </a:solidFill>
                <a:cs typeface="Arial" panose="020B0604020202020204" pitchFamily="34" charset="0"/>
              </a:rPr>
              <a:t>You are free to use these templates for your personal and business presentations.</a:t>
            </a:r>
          </a:p>
        </p:txBody>
      </p:sp>
      <p:sp>
        <p:nvSpPr>
          <p:cNvPr id="19462" name="Text Box 5"/>
          <p:cNvSpPr txBox="1">
            <a:spLocks noChangeArrowheads="1"/>
          </p:cNvSpPr>
          <p:nvPr/>
        </p:nvSpPr>
        <p:spPr bwMode="auto">
          <a:xfrm>
            <a:off x="1150938" y="3048000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solidFill>
                  <a:schemeClr val="tx1"/>
                </a:solidFill>
                <a:cs typeface="Arial" panose="020B0604020202020204" pitchFamily="34" charset="0"/>
              </a:rPr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solidFill>
                  <a:schemeClr val="tx1"/>
                </a:solidFill>
                <a:cs typeface="Arial" panose="020B0604020202020204" pitchFamily="34" charset="0"/>
              </a:rPr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solidFill>
                  <a:schemeClr val="tx1"/>
                </a:solidFill>
                <a:cs typeface="Arial" panose="020B0604020202020204" pitchFamily="34" charset="0"/>
              </a:rPr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>
                <a:solidFill>
                  <a:schemeClr val="tx1"/>
                </a:solidFill>
                <a:cs typeface="Arial" panose="020B0604020202020204" pitchFamily="34" charset="0"/>
              </a:rPr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19463" name="Text Box 6"/>
          <p:cNvSpPr txBox="1">
            <a:spLocks noChangeArrowheads="1"/>
          </p:cNvSpPr>
          <p:nvPr/>
        </p:nvSpPr>
        <p:spPr bwMode="auto">
          <a:xfrm>
            <a:off x="4495800" y="3048000"/>
            <a:ext cx="364013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solidFill>
                  <a:schemeClr val="tx1"/>
                </a:solidFill>
                <a:cs typeface="Arial" panose="020B0604020202020204" pitchFamily="34" charset="0"/>
              </a:rPr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solidFill>
                  <a:schemeClr val="tx1"/>
                </a:solidFill>
                <a:cs typeface="Arial" panose="020B0604020202020204" pitchFamily="34" charset="0"/>
              </a:rPr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solidFill>
                  <a:schemeClr val="tx1"/>
                </a:solidFill>
                <a:cs typeface="Arial" panose="020B0604020202020204" pitchFamily="34" charset="0"/>
              </a:rPr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solidFill>
                  <a:schemeClr val="tx1"/>
                </a:solidFill>
                <a:cs typeface="Arial" panose="020B0604020202020204" pitchFamily="34" charset="0"/>
              </a:rPr>
              <a:t>Pass off any of our created content as your own work</a:t>
            </a:r>
            <a:endParaRPr lang="en-US" altLang="en-US" sz="140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19464" name="Text Box 7"/>
          <p:cNvSpPr txBox="1">
            <a:spLocks noChangeArrowheads="1"/>
          </p:cNvSpPr>
          <p:nvPr/>
        </p:nvSpPr>
        <p:spPr bwMode="auto">
          <a:xfrm>
            <a:off x="1042988" y="5422900"/>
            <a:ext cx="7164387" cy="915988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marL="0"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>
                <a:solidFill>
                  <a:schemeClr val="tx1"/>
                </a:solidFill>
                <a:cs typeface="Arial" panose="020B0604020202020204" pitchFamily="34" charset="0"/>
              </a:rPr>
              <a:t>You can find many more free PowerPoint templates on the Presentation Magazine website </a:t>
            </a:r>
            <a:r>
              <a:rPr lang="en-GB" altLang="en-US" sz="2000" b="1">
                <a:solidFill>
                  <a:schemeClr val="tx1"/>
                </a:solidFill>
                <a:cs typeface="Arial" panose="020B0604020202020204" pitchFamily="34" charset="0"/>
                <a:hlinkClick r:id="rId3"/>
              </a:rPr>
              <a:t>www.presentationmagazine.com</a:t>
            </a:r>
            <a:r>
              <a:rPr lang="en-GB" altLang="en-US" sz="2000" b="1">
                <a:solidFill>
                  <a:schemeClr val="tx1"/>
                </a:solidFill>
                <a:cs typeface="Arial" panose="020B0604020202020204" pitchFamily="34" charset="0"/>
              </a:rPr>
              <a:t>  </a:t>
            </a:r>
            <a:endParaRPr lang="en-US" altLang="en-US" sz="2000" b="1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19465" name="Text Box 8"/>
          <p:cNvSpPr txBox="1">
            <a:spLocks noChangeArrowheads="1"/>
          </p:cNvSpPr>
          <p:nvPr/>
        </p:nvSpPr>
        <p:spPr bwMode="auto">
          <a:xfrm>
            <a:off x="1150938" y="2516188"/>
            <a:ext cx="69262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>
                <a:solidFill>
                  <a:schemeClr val="tx1"/>
                </a:solidFill>
                <a:cs typeface="Arial" panose="020B0604020202020204" pitchFamily="34" charset="0"/>
              </a:rPr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4">
      <a:dk1>
        <a:srgbClr val="0E2FAD"/>
      </a:dk1>
      <a:lt1>
        <a:srgbClr val="FFFFFF"/>
      </a:lt1>
      <a:dk2>
        <a:srgbClr val="0E2FAD"/>
      </a:dk2>
      <a:lt2>
        <a:srgbClr val="B3CCE6"/>
      </a:lt2>
      <a:accent1>
        <a:srgbClr val="7FD7FC"/>
      </a:accent1>
      <a:accent2>
        <a:srgbClr val="6BA7F8"/>
      </a:accent2>
      <a:accent3>
        <a:srgbClr val="FFFFFF"/>
      </a:accent3>
      <a:accent4>
        <a:srgbClr val="0A2793"/>
      </a:accent4>
      <a:accent5>
        <a:srgbClr val="C0E8FD"/>
      </a:accent5>
      <a:accent6>
        <a:srgbClr val="6097E1"/>
      </a:accent6>
      <a:hlink>
        <a:srgbClr val="FF9D3B"/>
      </a:hlink>
      <a:folHlink>
        <a:srgbClr val="007B7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222</Words>
  <Application>Microsoft Office PowerPoint</Application>
  <PresentationFormat>On-screen Show (4:3)</PresentationFormat>
  <Paragraphs>48</Paragraphs>
  <Slides>5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Microsoft Excel Chart</vt:lpstr>
      <vt:lpstr>Wave Template</vt:lpstr>
      <vt:lpstr>Process Flow</vt:lpstr>
      <vt:lpstr>Example Bullet Point Slide</vt:lpstr>
      <vt:lpstr>Sample Graph (3 colours)</vt:lpstr>
      <vt:lpstr>Use of templates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Wave PowerPoint Template</dc:title>
  <dc:creator>Presentation Magazine</dc:creator>
  <cp:lastModifiedBy>NASRIN</cp:lastModifiedBy>
  <cp:revision>19</cp:revision>
  <dcterms:created xsi:type="dcterms:W3CDTF">2009-11-03T13:35:13Z</dcterms:created>
  <dcterms:modified xsi:type="dcterms:W3CDTF">2015-12-10T13:33:53Z</dcterms:modified>
</cp:coreProperties>
</file>