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56" r:id="rId2"/>
    <p:sldId id="264" r:id="rId3"/>
    <p:sldId id="268" r:id="rId4"/>
    <p:sldId id="263" r:id="rId5"/>
    <p:sldId id="269"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15:clr>
            <a:srgbClr val="A4A3A4"/>
          </p15:clr>
        </p15:guide>
        <p15:guide id="2" orient="horz" pos="192">
          <p15:clr>
            <a:srgbClr val="A4A3A4"/>
          </p15:clr>
        </p15:guide>
        <p15:guide id="3" orient="horz" pos="96">
          <p15:clr>
            <a:srgbClr val="A4A3A4"/>
          </p15:clr>
        </p15:guide>
        <p15:guide id="4">
          <p15:clr>
            <a:srgbClr val="A4A3A4"/>
          </p15:clr>
        </p15:guide>
        <p15:guide id="5" pos="48">
          <p15:clr>
            <a:srgbClr val="A4A3A4"/>
          </p15:clr>
        </p15:guide>
        <p15:guide id="6"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4B3025"/>
    <a:srgbClr val="FFFF66"/>
    <a:srgbClr val="CC66FF"/>
    <a:srgbClr val="004080"/>
    <a:srgbClr val="FF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94693" autoAdjust="0"/>
  </p:normalViewPr>
  <p:slideViewPr>
    <p:cSldViewPr snapToObjects="1">
      <p:cViewPr varScale="1">
        <p:scale>
          <a:sx n="70" d="100"/>
          <a:sy n="70" d="100"/>
        </p:scale>
        <p:origin x="-516" y="-90"/>
      </p:cViewPr>
      <p:guideLst>
        <p:guide orient="horz"/>
        <p:guide orient="horz" pos="192"/>
        <p:guide orient="horz" pos="96"/>
        <p:guide/>
        <p:guide pos="48"/>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0D129BC-A9F6-4A26-8E23-1DF0DE0E454C}" type="slidenum">
              <a:rPr lang="en-US" altLang="en-US"/>
              <a:pPr>
                <a:defRPr/>
              </a:pPr>
              <a:t>‹#›</a:t>
            </a:fld>
            <a:endParaRPr lang="en-US" altLang="en-US"/>
          </a:p>
        </p:txBody>
      </p:sp>
    </p:spTree>
    <p:extLst>
      <p:ext uri="{BB962C8B-B14F-4D97-AF65-F5344CB8AC3E}">
        <p14:creationId xmlns:p14="http://schemas.microsoft.com/office/powerpoint/2010/main" val="25273482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E252418D-22C1-4234-8AA1-85D80B82F22F}" type="slidenum">
              <a:rPr lang="en-US" altLang="en-US"/>
              <a:pPr>
                <a:defRPr/>
              </a:pPr>
              <a:t>‹#›</a:t>
            </a:fld>
            <a:endParaRPr lang="en-US" altLang="en-US"/>
          </a:p>
        </p:txBody>
      </p:sp>
    </p:spTree>
    <p:extLst>
      <p:ext uri="{BB962C8B-B14F-4D97-AF65-F5344CB8AC3E}">
        <p14:creationId xmlns:p14="http://schemas.microsoft.com/office/powerpoint/2010/main" val="1205324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DC301DA-2EC3-4B08-8E91-B002355EB6C0}" type="slidenum">
              <a:rPr lang="en-US" altLang="en-US"/>
              <a:pPr>
                <a:spcBef>
                  <a:spcPct val="0"/>
                </a:spcBef>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1439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458A40C-72FB-4D67-861D-2367D8AB4BDA}" type="slidenum">
              <a:rPr lang="en-US" altLang="en-US"/>
              <a:pPr>
                <a:spcBef>
                  <a:spcPct val="0"/>
                </a:spcBef>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4081145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1880218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AB1397-D92B-41FA-84EF-551330D1CA26}" type="slidenum">
              <a:rPr lang="en-US" altLang="en-US"/>
              <a:pPr>
                <a:spcBef>
                  <a:spcPct val="0"/>
                </a:spcBef>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325901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2059342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thespar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GB" altLang="en-US" sz="1800" smtClean="0"/>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r>
              <a:rPr lang="en-US"/>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r>
              <a:rPr lang="en-US"/>
              <a:t>Click to edit Master subtitle style</a:t>
            </a:r>
          </a:p>
        </p:txBody>
      </p:sp>
      <p:sp>
        <p:nvSpPr>
          <p:cNvPr id="6" name="Rectangle 5"/>
          <p:cNvSpPr>
            <a:spLocks noGrp="1" noChangeArrowheads="1"/>
          </p:cNvSpPr>
          <p:nvPr>
            <p:ph type="dt" sz="half" idx="10"/>
          </p:nvPr>
        </p:nvSpPr>
        <p:spPr/>
        <p:txBody>
          <a:bodyPr/>
          <a:lstStyle>
            <a:lvl1pPr>
              <a:defRPr smtClean="0"/>
            </a:lvl1pPr>
          </a:lstStyle>
          <a:p>
            <a:pPr>
              <a:defRPr/>
            </a:pPr>
            <a:endParaRPr lang="en-GB" altLang="en-US"/>
          </a:p>
        </p:txBody>
      </p:sp>
      <p:sp>
        <p:nvSpPr>
          <p:cNvPr id="7" name="Rectangle 6"/>
          <p:cNvSpPr>
            <a:spLocks noGrp="1" noChangeArrowheads="1"/>
          </p:cNvSpPr>
          <p:nvPr>
            <p:ph type="ftr" sz="quarter" idx="11"/>
          </p:nvPr>
        </p:nvSpPr>
        <p:spPr/>
        <p:txBody>
          <a:bodyPr/>
          <a:lstStyle>
            <a:lvl1pPr>
              <a:defRPr smtClean="0"/>
            </a:lvl1pPr>
          </a:lstStyle>
          <a:p>
            <a:pPr>
              <a:defRPr/>
            </a:pPr>
            <a:endParaRPr lang="en-GB" altLang="en-US"/>
          </a:p>
        </p:txBody>
      </p:sp>
      <p:sp>
        <p:nvSpPr>
          <p:cNvPr id="8" name="Rectangle 7"/>
          <p:cNvSpPr>
            <a:spLocks noGrp="1" noChangeArrowheads="1"/>
          </p:cNvSpPr>
          <p:nvPr>
            <p:ph type="sldNum" sz="quarter" idx="12"/>
          </p:nvPr>
        </p:nvSpPr>
        <p:spPr/>
        <p:txBody>
          <a:bodyPr/>
          <a:lstStyle>
            <a:lvl1pPr>
              <a:defRPr smtClean="0"/>
            </a:lvl1pPr>
          </a:lstStyle>
          <a:p>
            <a:pPr>
              <a:defRPr/>
            </a:pPr>
            <a:fld id="{BD284493-9E41-4571-BBBD-C6E7BDC6B83C}" type="slidenum">
              <a:rPr lang="en-US" altLang="en-US"/>
              <a:pPr>
                <a:defRPr/>
              </a:pPr>
              <a:t>‹#›</a:t>
            </a:fld>
            <a:endParaRPr lang="en-US" altLang="en-US"/>
          </a:p>
        </p:txBody>
      </p:sp>
    </p:spTree>
    <p:extLst>
      <p:ext uri="{BB962C8B-B14F-4D97-AF65-F5344CB8AC3E}">
        <p14:creationId xmlns:p14="http://schemas.microsoft.com/office/powerpoint/2010/main" val="1853395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E3E205F6-1541-4BDB-B4C3-0FC5A3C6B1E2}" type="slidenum">
              <a:rPr lang="en-US" altLang="en-US"/>
              <a:pPr>
                <a:defRPr/>
              </a:pPr>
              <a:t>‹#›</a:t>
            </a:fld>
            <a:endParaRPr lang="en-US" altLang="en-US"/>
          </a:p>
        </p:txBody>
      </p:sp>
    </p:spTree>
    <p:extLst>
      <p:ext uri="{BB962C8B-B14F-4D97-AF65-F5344CB8AC3E}">
        <p14:creationId xmlns:p14="http://schemas.microsoft.com/office/powerpoint/2010/main" val="344754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6E5935B7-40E3-40B7-AF88-026A24AA0F9F}" type="slidenum">
              <a:rPr lang="en-US" altLang="en-US"/>
              <a:pPr>
                <a:defRPr/>
              </a:pPr>
              <a:t>‹#›</a:t>
            </a:fld>
            <a:endParaRPr lang="en-US" altLang="en-US"/>
          </a:p>
        </p:txBody>
      </p:sp>
    </p:spTree>
    <p:extLst>
      <p:ext uri="{BB962C8B-B14F-4D97-AF65-F5344CB8AC3E}">
        <p14:creationId xmlns:p14="http://schemas.microsoft.com/office/powerpoint/2010/main" val="1965956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Chart Placeholder 2"/>
          <p:cNvSpPr>
            <a:spLocks noGrp="1"/>
          </p:cNvSpPr>
          <p:nvPr>
            <p:ph type="chart" idx="1"/>
          </p:nvPr>
        </p:nvSpPr>
        <p:spPr>
          <a:xfrm>
            <a:off x="457200" y="1066800"/>
            <a:ext cx="8229600" cy="37004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EB6151AD-39F0-40F6-B99E-294E3D244E90}" type="slidenum">
              <a:rPr lang="en-US" altLang="en-US"/>
              <a:pPr>
                <a:defRPr/>
              </a:pPr>
              <a:t>‹#›</a:t>
            </a:fld>
            <a:endParaRPr lang="en-US" altLang="en-US"/>
          </a:p>
        </p:txBody>
      </p:sp>
    </p:spTree>
    <p:extLst>
      <p:ext uri="{BB962C8B-B14F-4D97-AF65-F5344CB8AC3E}">
        <p14:creationId xmlns:p14="http://schemas.microsoft.com/office/powerpoint/2010/main" val="3692570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066800"/>
            <a:ext cx="4038600" cy="37004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066800"/>
            <a:ext cx="4038600" cy="37004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45D30A46-CD47-46F8-BC43-A7B8D5FCF546}" type="slidenum">
              <a:rPr lang="en-US" altLang="en-US"/>
              <a:pPr>
                <a:defRPr/>
              </a:pPr>
              <a:t>‹#›</a:t>
            </a:fld>
            <a:endParaRPr lang="en-US" altLang="en-US"/>
          </a:p>
        </p:txBody>
      </p:sp>
    </p:spTree>
    <p:extLst>
      <p:ext uri="{BB962C8B-B14F-4D97-AF65-F5344CB8AC3E}">
        <p14:creationId xmlns:p14="http://schemas.microsoft.com/office/powerpoint/2010/main" val="2068175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62A38A67-F8C9-4880-9270-64CE9D65900B}" type="slidenum">
              <a:rPr lang="en-US" altLang="en-US"/>
              <a:pPr>
                <a:defRPr/>
              </a:pPr>
              <a:t>‹#›</a:t>
            </a:fld>
            <a:endParaRPr lang="en-US" altLang="en-US"/>
          </a:p>
        </p:txBody>
      </p:sp>
    </p:spTree>
    <p:extLst>
      <p:ext uri="{BB962C8B-B14F-4D97-AF65-F5344CB8AC3E}">
        <p14:creationId xmlns:p14="http://schemas.microsoft.com/office/powerpoint/2010/main" val="2839413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E0AD5BEB-848E-492B-A1AA-6895DE04B761}" type="slidenum">
              <a:rPr lang="en-US" altLang="en-US"/>
              <a:pPr>
                <a:defRPr/>
              </a:pPr>
              <a:t>‹#›</a:t>
            </a:fld>
            <a:endParaRPr lang="en-US" altLang="en-US"/>
          </a:p>
        </p:txBody>
      </p:sp>
    </p:spTree>
    <p:extLst>
      <p:ext uri="{BB962C8B-B14F-4D97-AF65-F5344CB8AC3E}">
        <p14:creationId xmlns:p14="http://schemas.microsoft.com/office/powerpoint/2010/main" val="3369048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0668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Content Placeholder 3"/>
          <p:cNvSpPr>
            <a:spLocks noGrp="1"/>
          </p:cNvSpPr>
          <p:nvPr>
            <p:ph sz="half" idx="2"/>
          </p:nvPr>
        </p:nvSpPr>
        <p:spPr>
          <a:xfrm>
            <a:off x="4648200" y="10668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A1F15E25-EEAF-4F11-BBF7-FCF5325A2B27}" type="slidenum">
              <a:rPr lang="en-US" altLang="en-US"/>
              <a:pPr>
                <a:defRPr/>
              </a:pPr>
              <a:t>‹#›</a:t>
            </a:fld>
            <a:endParaRPr lang="en-US" altLang="en-US"/>
          </a:p>
        </p:txBody>
      </p:sp>
    </p:spTree>
    <p:extLst>
      <p:ext uri="{BB962C8B-B14F-4D97-AF65-F5344CB8AC3E}">
        <p14:creationId xmlns:p14="http://schemas.microsoft.com/office/powerpoint/2010/main" val="3284438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pPr>
              <a:defRPr/>
            </a:pPr>
            <a:fld id="{D9EACD6F-07F5-4AFF-B54B-D1D6128AD1BB}" type="slidenum">
              <a:rPr lang="en-US" altLang="en-US"/>
              <a:pPr>
                <a:defRPr/>
              </a:pPr>
              <a:t>‹#›</a:t>
            </a:fld>
            <a:endParaRPr lang="en-US" altLang="en-US"/>
          </a:p>
        </p:txBody>
      </p:sp>
    </p:spTree>
    <p:extLst>
      <p:ext uri="{BB962C8B-B14F-4D97-AF65-F5344CB8AC3E}">
        <p14:creationId xmlns:p14="http://schemas.microsoft.com/office/powerpoint/2010/main" val="801387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pPr>
              <a:defRPr/>
            </a:pPr>
            <a:fld id="{0F87FB87-F9CE-45E5-B086-23830E070A67}" type="slidenum">
              <a:rPr lang="en-US" altLang="en-US"/>
              <a:pPr>
                <a:defRPr/>
              </a:pPr>
              <a:t>‹#›</a:t>
            </a:fld>
            <a:endParaRPr lang="en-US" altLang="en-US"/>
          </a:p>
        </p:txBody>
      </p:sp>
    </p:spTree>
    <p:extLst>
      <p:ext uri="{BB962C8B-B14F-4D97-AF65-F5344CB8AC3E}">
        <p14:creationId xmlns:p14="http://schemas.microsoft.com/office/powerpoint/2010/main" val="2048272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F0DD5ABB-7D4D-485E-9B7C-B51E8246F417}" type="slidenum">
              <a:rPr lang="en-US" altLang="en-US"/>
              <a:pPr>
                <a:defRPr/>
              </a:pPr>
              <a:t>‹#›</a:t>
            </a:fld>
            <a:endParaRPr lang="en-US" altLang="en-US"/>
          </a:p>
        </p:txBody>
      </p:sp>
    </p:spTree>
    <p:extLst>
      <p:ext uri="{BB962C8B-B14F-4D97-AF65-F5344CB8AC3E}">
        <p14:creationId xmlns:p14="http://schemas.microsoft.com/office/powerpoint/2010/main" val="485997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892E3345-C1AA-42B0-BD67-2F2DEE2131F9}" type="slidenum">
              <a:rPr lang="en-US" altLang="en-US"/>
              <a:pPr>
                <a:defRPr/>
              </a:pPr>
              <a:t>‹#›</a:t>
            </a:fld>
            <a:endParaRPr lang="en-US" altLang="en-US"/>
          </a:p>
        </p:txBody>
      </p:sp>
    </p:spTree>
    <p:extLst>
      <p:ext uri="{BB962C8B-B14F-4D97-AF65-F5344CB8AC3E}">
        <p14:creationId xmlns:p14="http://schemas.microsoft.com/office/powerpoint/2010/main" val="2137131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001B1BEB-24F4-4AD8-A02C-9F03E48CD988}" type="slidenum">
              <a:rPr lang="en-US" altLang="en-US"/>
              <a:pPr>
                <a:defRPr/>
              </a:pPr>
              <a:t>‹#›</a:t>
            </a:fld>
            <a:endParaRPr lang="en-US" altLang="en-US"/>
          </a:p>
        </p:txBody>
      </p:sp>
    </p:spTree>
    <p:extLst>
      <p:ext uri="{BB962C8B-B14F-4D97-AF65-F5344CB8AC3E}">
        <p14:creationId xmlns:p14="http://schemas.microsoft.com/office/powerpoint/2010/main" val="323523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DF7"/>
        </a:solidFill>
        <a:effectLst/>
      </p:bgPr>
    </p:bg>
    <p:spTree>
      <p:nvGrpSpPr>
        <p:cNvPr id="1" name=""/>
        <p:cNvGrpSpPr/>
        <p:nvPr/>
      </p:nvGrpSpPr>
      <p:grpSpPr>
        <a:xfrm>
          <a:off x="0" y="0"/>
          <a:ext cx="0" cy="0"/>
          <a:chOff x="0" y="0"/>
          <a:chExt cx="0" cy="0"/>
        </a:xfrm>
      </p:grpSpPr>
      <p:pic>
        <p:nvPicPr>
          <p:cNvPr id="1026" name="Picture 8" descr="thespark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6800"/>
            <a:ext cx="8229600"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11EBCA68-10DE-43CA-AD6A-97A6E632BF33}"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46"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pitchFamily="-112" charset="-128"/>
        </a:defRPr>
      </a:lvl1pPr>
      <a:lvl2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2pPr>
      <a:lvl3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3pPr>
      <a:lvl4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4pPr>
      <a:lvl5pPr algn="ctr" rtl="0" eaLnBrk="0" fontAlgn="base" hangingPunct="0">
        <a:spcBef>
          <a:spcPct val="0"/>
        </a:spcBef>
        <a:spcAft>
          <a:spcPct val="0"/>
        </a:spcAft>
        <a:defRPr sz="4400">
          <a:solidFill>
            <a:schemeClr val="tx2"/>
          </a:solidFill>
          <a:latin typeface="Arial" pitchFamily="-112" charset="0"/>
          <a:ea typeface="MS PGothic" panose="020B0600070205080204" pitchFamily="34" charset="-128"/>
          <a:cs typeface="ＭＳ Ｐゴシック" pitchFamily="-112" charset="-128"/>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90"/>
          <p:cNvSpPr txBox="1">
            <a:spLocks noChangeArrowheads="1"/>
          </p:cNvSpPr>
          <p:nvPr/>
        </p:nvSpPr>
        <p:spPr bwMode="auto">
          <a:xfrm rot="-5400000">
            <a:off x="5592763" y="3444875"/>
            <a:ext cx="670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000">
                <a:solidFill>
                  <a:srgbClr val="E2E2E2"/>
                </a:solidFill>
              </a:rPr>
              <a:t>presentation templates</a:t>
            </a:r>
            <a:endParaRPr lang="en-US" altLang="en-US" sz="6600" b="1">
              <a:solidFill>
                <a:srgbClr val="E2E2E2"/>
              </a:solidFill>
            </a:endParaRPr>
          </a:p>
        </p:txBody>
      </p:sp>
      <p:sp>
        <p:nvSpPr>
          <p:cNvPr id="5123" name="Text Box 23"/>
          <p:cNvSpPr txBox="1">
            <a:spLocks noChangeArrowheads="1"/>
          </p:cNvSpPr>
          <p:nvPr/>
        </p:nvSpPr>
        <p:spPr bwMode="auto">
          <a:xfrm>
            <a:off x="2971800" y="304800"/>
            <a:ext cx="61722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9600" b="1">
                <a:solidFill>
                  <a:srgbClr val="F2FDF7"/>
                </a:solidFill>
              </a:rPr>
              <a:t>SPARKS|</a:t>
            </a:r>
            <a:endParaRPr lang="en-US" altLang="en-US"/>
          </a:p>
        </p:txBody>
      </p:sp>
      <p:sp>
        <p:nvSpPr>
          <p:cNvPr id="4" name="TextBox 3"/>
          <p:cNvSpPr txBox="1"/>
          <p:nvPr/>
        </p:nvSpPr>
        <p:spPr>
          <a:xfrm>
            <a:off x="5718628" y="5207712"/>
            <a:ext cx="3425372" cy="1569660"/>
          </a:xfrm>
          <a:prstGeom prst="rect">
            <a:avLst/>
          </a:prstGeom>
          <a:noFill/>
        </p:spPr>
        <p:txBody>
          <a:bodyPr wrap="square" rtlCol="1">
            <a:spAutoFit/>
          </a:bodyPr>
          <a:lstStyle/>
          <a:p>
            <a:pPr algn="ctr"/>
            <a:endParaRPr lang="fa-IR" sz="2400" b="1" dirty="0" smtClean="0"/>
          </a:p>
          <a:p>
            <a:pPr algn="ctr"/>
            <a:r>
              <a:rPr lang="en-US" sz="2400" b="1" dirty="0" smtClean="0"/>
              <a:t>www.irppt.com</a:t>
            </a:r>
            <a:endParaRPr lang="fa-IR" sz="2400" b="1" dirty="0"/>
          </a:p>
          <a:p>
            <a:pPr algn="ctr"/>
            <a:r>
              <a:rPr lang="fa-IR" sz="2400" b="1" dirty="0" smtClean="0"/>
              <a:t>مرکز پاورپوینت مادسیج</a:t>
            </a:r>
          </a:p>
          <a:p>
            <a:pPr algn="ctr"/>
            <a:endParaRPr lang="fa-IR" sz="2400" b="1"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0"/>
          <p:cNvSpPr txBox="1">
            <a:spLocks noChangeArrowheads="1"/>
          </p:cNvSpPr>
          <p:nvPr/>
        </p:nvSpPr>
        <p:spPr bwMode="auto">
          <a:xfrm>
            <a:off x="2971800" y="161925"/>
            <a:ext cx="61722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9600" b="1">
                <a:solidFill>
                  <a:srgbClr val="F2FDF7"/>
                </a:solidFill>
              </a:rPr>
              <a:t>CHART|</a:t>
            </a:r>
            <a:endParaRPr lang="en-US" altLang="en-US"/>
          </a:p>
        </p:txBody>
      </p:sp>
      <p:graphicFrame>
        <p:nvGraphicFramePr>
          <p:cNvPr id="7171" name="Object 28"/>
          <p:cNvGraphicFramePr>
            <a:graphicFrameLocks noChangeAspect="1"/>
          </p:cNvGraphicFramePr>
          <p:nvPr/>
        </p:nvGraphicFramePr>
        <p:xfrm>
          <a:off x="685800" y="1371600"/>
          <a:ext cx="8458200" cy="4586288"/>
        </p:xfrm>
        <a:graphic>
          <a:graphicData uri="http://schemas.openxmlformats.org/presentationml/2006/ole">
            <mc:AlternateContent xmlns:mc="http://schemas.openxmlformats.org/markup-compatibility/2006">
              <mc:Choice xmlns:v="urn:schemas-microsoft-com:vml" Requires="v">
                <p:oleObj spid="_x0000_s7175" name="Chart" r:id="rId4" imgW="15786100" imgH="8559800" progId="MSGraph.Chart.8">
                  <p:embed followColorScheme="full"/>
                </p:oleObj>
              </mc:Choice>
              <mc:Fallback>
                <p:oleObj name="Chart" r:id="rId4" imgW="15786100" imgH="8559800" progId="MSGraph.Chart.8">
                  <p:embed followColorScheme="full"/>
                  <p:pic>
                    <p:nvPicPr>
                      <p:cNvPr id="0" name="Object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371600"/>
                        <a:ext cx="8458200" cy="458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2" name="Text Box 90"/>
          <p:cNvSpPr txBox="1">
            <a:spLocks noChangeArrowheads="1"/>
          </p:cNvSpPr>
          <p:nvPr/>
        </p:nvSpPr>
        <p:spPr bwMode="auto">
          <a:xfrm rot="-5400000">
            <a:off x="5592763" y="3303587"/>
            <a:ext cx="670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000">
                <a:solidFill>
                  <a:srgbClr val="E2E2E2"/>
                </a:solidFill>
              </a:rPr>
              <a:t>presentation templates</a:t>
            </a:r>
            <a:endParaRPr lang="en-US" altLang="en-US" sz="6600" b="1">
              <a:solidFill>
                <a:srgbClr val="E2E2E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rainbowdi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17675"/>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90"/>
          <p:cNvSpPr txBox="1">
            <a:spLocks noChangeArrowheads="1"/>
          </p:cNvSpPr>
          <p:nvPr/>
        </p:nvSpPr>
        <p:spPr bwMode="auto">
          <a:xfrm rot="-5400000">
            <a:off x="5592763" y="3303587"/>
            <a:ext cx="670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000">
                <a:solidFill>
                  <a:srgbClr val="E2E2E2"/>
                </a:solidFill>
              </a:rPr>
              <a:t>presentation templates</a:t>
            </a:r>
            <a:endParaRPr lang="en-US" altLang="en-US" sz="6600" b="1">
              <a:solidFill>
                <a:srgbClr val="E2E2E2"/>
              </a:solidFill>
            </a:endParaRPr>
          </a:p>
        </p:txBody>
      </p:sp>
      <p:sp>
        <p:nvSpPr>
          <p:cNvPr id="9220" name="Text Box 6"/>
          <p:cNvSpPr txBox="1">
            <a:spLocks noChangeArrowheads="1"/>
          </p:cNvSpPr>
          <p:nvPr/>
        </p:nvSpPr>
        <p:spPr bwMode="auto">
          <a:xfrm>
            <a:off x="2971800" y="161925"/>
            <a:ext cx="61722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9600" b="1">
                <a:solidFill>
                  <a:srgbClr val="F2FDF7"/>
                </a:solidFill>
              </a:rPr>
              <a:t>PICTURE|</a:t>
            </a:r>
            <a:endParaRPr lang="en-US" altLang="en-US"/>
          </a:p>
        </p:txBody>
      </p:sp>
      <p:sp>
        <p:nvSpPr>
          <p:cNvPr id="9221" name="Text Box 7"/>
          <p:cNvSpPr txBox="1">
            <a:spLocks noChangeArrowheads="1"/>
          </p:cNvSpPr>
          <p:nvPr/>
        </p:nvSpPr>
        <p:spPr bwMode="auto">
          <a:xfrm>
            <a:off x="5029200" y="1717675"/>
            <a:ext cx="326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t>About this picture…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txBox="1">
            <a:spLocks noChangeArrowheads="1"/>
          </p:cNvSpPr>
          <p:nvPr/>
        </p:nvSpPr>
        <p:spPr bwMode="auto">
          <a:xfrm>
            <a:off x="2438400" y="16764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F2FDF7"/>
              </a:buClr>
              <a:buFont typeface="Times" panose="02020603050405020304" pitchFamily="18" charset="0"/>
              <a:buChar char="•"/>
            </a:pPr>
            <a:r>
              <a:rPr lang="en-GB" altLang="en-US" sz="2800"/>
              <a:t>Bullet points are like this </a:t>
            </a:r>
          </a:p>
          <a:p>
            <a:pPr eaLnBrk="1" hangingPunct="1">
              <a:buClr>
                <a:srgbClr val="F2FDF7"/>
              </a:buClr>
              <a:buFont typeface="Times" panose="02020603050405020304" pitchFamily="18" charset="0"/>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126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126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
        <p:nvSpPr>
          <p:cNvPr id="11269" name="Text Box 90"/>
          <p:cNvSpPr txBox="1">
            <a:spLocks noChangeArrowheads="1"/>
          </p:cNvSpPr>
          <p:nvPr/>
        </p:nvSpPr>
        <p:spPr bwMode="auto">
          <a:xfrm rot="-5400000">
            <a:off x="5592763" y="3305175"/>
            <a:ext cx="6705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000">
                <a:solidFill>
                  <a:srgbClr val="E2E2E2"/>
                </a:solidFill>
              </a:rPr>
              <a:t>presentation templates</a:t>
            </a:r>
            <a:endParaRPr lang="en-US" altLang="en-US" sz="6600" b="1">
              <a:solidFill>
                <a:srgbClr val="E2E2E2"/>
              </a:solidFill>
            </a:endParaRPr>
          </a:p>
        </p:txBody>
      </p:sp>
      <p:sp>
        <p:nvSpPr>
          <p:cNvPr id="11270" name="Text Box 7"/>
          <p:cNvSpPr txBox="1">
            <a:spLocks noChangeArrowheads="1"/>
          </p:cNvSpPr>
          <p:nvPr/>
        </p:nvSpPr>
        <p:spPr bwMode="auto">
          <a:xfrm>
            <a:off x="152400" y="161925"/>
            <a:ext cx="89916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9600" b="1">
                <a:solidFill>
                  <a:srgbClr val="F2FDF7"/>
                </a:solidFill>
              </a:rPr>
              <a:t>TEXT STYLES|</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3315"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666666"/>
      </a:dk1>
      <a:lt1>
        <a:srgbClr val="FFFFFF"/>
      </a:lt1>
      <a:dk2>
        <a:srgbClr val="CCCCCC"/>
      </a:dk2>
      <a:lt2>
        <a:srgbClr val="FF0080"/>
      </a:lt2>
      <a:accent1>
        <a:srgbClr val="333333"/>
      </a:accent1>
      <a:accent2>
        <a:srgbClr val="66CCFF"/>
      </a:accent2>
      <a:accent3>
        <a:srgbClr val="E2E2E2"/>
      </a:accent3>
      <a:accent4>
        <a:srgbClr val="DADADA"/>
      </a:accent4>
      <a:accent5>
        <a:srgbClr val="ADADAD"/>
      </a:accent5>
      <a:accent6>
        <a:srgbClr val="5CB9E7"/>
      </a:accent6>
      <a:hlink>
        <a:srgbClr val="66CCFF"/>
      </a:hlink>
      <a:folHlink>
        <a:srgbClr val="FF66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6484</TotalTime>
  <Words>215</Words>
  <Application>Microsoft Office PowerPoint</Application>
  <PresentationFormat>On-screen Show (4:3)</PresentationFormat>
  <Paragraphs>33</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Sparks and lights template</dc:title>
  <dc:creator>Presentation Magazine</dc:creator>
  <cp:lastModifiedBy>NASRIN</cp:lastModifiedBy>
  <cp:revision>198</cp:revision>
  <dcterms:created xsi:type="dcterms:W3CDTF">2008-06-04T10:21:04Z</dcterms:created>
  <dcterms:modified xsi:type="dcterms:W3CDTF">2015-12-10T13:37:08Z</dcterms:modified>
</cp:coreProperties>
</file>