
<file path=[Content_Types].xml><?xml version="1.0" encoding="utf-8"?>
<Types xmlns="http://schemas.openxmlformats.org/package/2006/content-types">
  <Default Extension="png" ContentType="image/png"/>
  <Default Extension="bin" ContentType="application/vnd.openxmlformats-officedocument.oleObject"/>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handoutMasterIdLst>
    <p:handoutMasterId r:id="rId8"/>
  </p:handoutMasterIdLst>
  <p:sldIdLst>
    <p:sldId id="256" r:id="rId2"/>
    <p:sldId id="264" r:id="rId3"/>
    <p:sldId id="260" r:id="rId4"/>
    <p:sldId id="263" r:id="rId5"/>
    <p:sldId id="265"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xmlns="">
        <p15:guide id="1" orient="horz">
          <p15:clr>
            <a:srgbClr val="A4A3A4"/>
          </p15:clr>
        </p15:guide>
        <p15:guide id="2" orient="horz" pos="192">
          <p15:clr>
            <a:srgbClr val="A4A3A4"/>
          </p15:clr>
        </p15:guide>
        <p15:guide id="3" orient="horz" pos="96">
          <p15:clr>
            <a:srgbClr val="A4A3A4"/>
          </p15:clr>
        </p15:guide>
        <p15:guide id="4">
          <p15:clr>
            <a:srgbClr val="A4A3A4"/>
          </p15:clr>
        </p15:guide>
        <p15:guide id="5" pos="48">
          <p15:clr>
            <a:srgbClr val="A4A3A4"/>
          </p15:clr>
        </p15:guide>
        <p15:guide id="6" pos="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4B3025"/>
    <a:srgbClr val="FFFF66"/>
    <a:srgbClr val="CC66FF"/>
    <a:srgbClr val="6666FF"/>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69" d="100"/>
          <a:sy n="69" d="100"/>
        </p:scale>
        <p:origin x="-546" y="-96"/>
      </p:cViewPr>
      <p:guideLst>
        <p:guide orient="horz"/>
        <p:guide orient="horz" pos="192"/>
        <p:guide orient="horz" pos="96"/>
        <p:guide/>
        <p:guide pos="48"/>
        <p:guide pos="9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5D9EED5A-4629-4985-950D-16C75D3C8BDE}" type="slidenum">
              <a:rPr lang="en-US" altLang="en-US"/>
              <a:pPr>
                <a:defRPr/>
              </a:pPr>
              <a:t>‹#›</a:t>
            </a:fld>
            <a:endParaRPr lang="en-US" altLang="en-US"/>
          </a:p>
        </p:txBody>
      </p:sp>
    </p:spTree>
    <p:extLst>
      <p:ext uri="{BB962C8B-B14F-4D97-AF65-F5344CB8AC3E}">
        <p14:creationId xmlns:p14="http://schemas.microsoft.com/office/powerpoint/2010/main" val="5719805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38F8F06A-A6F8-43BE-84C7-8FB07CB8FD05}" type="slidenum">
              <a:rPr lang="en-US" altLang="en-US"/>
              <a:pPr>
                <a:defRPr/>
              </a:pPr>
              <a:t>‹#›</a:t>
            </a:fld>
            <a:endParaRPr lang="en-US" altLang="en-US"/>
          </a:p>
        </p:txBody>
      </p:sp>
    </p:spTree>
    <p:extLst>
      <p:ext uri="{BB962C8B-B14F-4D97-AF65-F5344CB8AC3E}">
        <p14:creationId xmlns:p14="http://schemas.microsoft.com/office/powerpoint/2010/main" val="19037128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2" charset="0"/>
        <a:ea typeface="MS PGothic" panose="020B0600070205080204" pitchFamily="34" charset="-128"/>
        <a:cs typeface="ＭＳ Ｐゴシック" pitchFamily="-112" charset="-128"/>
      </a:defRPr>
    </a:lvl1pPr>
    <a:lvl2pPr marL="457200" algn="l" rtl="0" eaLnBrk="0" fontAlgn="base" hangingPunct="0">
      <a:spcBef>
        <a:spcPct val="30000"/>
      </a:spcBef>
      <a:spcAft>
        <a:spcPct val="0"/>
      </a:spcAft>
      <a:defRPr sz="1200" kern="1200">
        <a:solidFill>
          <a:schemeClr val="tx1"/>
        </a:solidFill>
        <a:latin typeface="Arial" pitchFamily="-112"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pitchFamily="-112"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pitchFamily="-112"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pitchFamily="-112" charset="0"/>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37931725" indent="-3747452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CA2FD78-A816-4A5E-90EB-12CB00382E9D}" type="slidenum">
              <a:rPr lang="en-US" altLang="en-US"/>
              <a:pPr>
                <a:spcBef>
                  <a:spcPct val="0"/>
                </a:spcBef>
              </a:pPr>
              <a:t>1</a:t>
            </a:fld>
            <a:endParaRPr lang="en-US" altLang="en-US"/>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747343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37931725" indent="-3747452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71030C2-3B14-4EAE-A630-A05324FDFECB}" type="slidenum">
              <a:rPr lang="en-US" altLang="en-US"/>
              <a:pPr>
                <a:spcBef>
                  <a:spcPct val="0"/>
                </a:spcBef>
              </a:pPr>
              <a:t>2</a:t>
            </a:fld>
            <a:endParaRPr lang="en-US" alt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3345018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37931725" indent="-3747452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F442A63-EF2F-49AA-BDD4-C4567A64F359}" type="slidenum">
              <a:rPr lang="en-US" altLang="en-US"/>
              <a:pPr>
                <a:spcBef>
                  <a:spcPct val="0"/>
                </a:spcBef>
              </a:pPr>
              <a:t>3</a:t>
            </a:fld>
            <a:endParaRPr lang="en-US" alt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2461726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37931725" indent="-3747452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90A3971-50F1-4F10-B75C-98C3782354A3}" type="slidenum">
              <a:rPr lang="en-US" altLang="en-US"/>
              <a:pPr>
                <a:spcBef>
                  <a:spcPct val="0"/>
                </a:spcBef>
              </a:pPr>
              <a:t>4</a:t>
            </a:fld>
            <a:endParaRPr lang="en-US" alt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3902441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latin typeface="Arial" panose="020B0604020202020204" pitchFamily="34" charset="0"/>
            </a:endParaRPr>
          </a:p>
        </p:txBody>
      </p:sp>
    </p:spTree>
    <p:extLst>
      <p:ext uri="{BB962C8B-B14F-4D97-AF65-F5344CB8AC3E}">
        <p14:creationId xmlns:p14="http://schemas.microsoft.com/office/powerpoint/2010/main" val="40217641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8" descr="thespikes2.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8"/>
          <p:cNvSpPr txBox="1">
            <a:spLocks noChangeArrowheads="1"/>
          </p:cNvSpPr>
          <p:nvPr userDrawn="1"/>
        </p:nvSpPr>
        <p:spPr bwMode="auto">
          <a:xfrm rot="19237452">
            <a:off x="4622800" y="519113"/>
            <a:ext cx="184150" cy="366712"/>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37931725" indent="-37474525" eaLnBrk="0" hangingPunct="0">
              <a:defRPr sz="2400">
                <a:solidFill>
                  <a:schemeClr val="tx1"/>
                </a:solidFill>
                <a:latin typeface="Arial" panose="020B0604020202020204" pitchFamily="34" charset="0"/>
                <a:ea typeface="MS PGothic" panose="020B0600070205080204" pitchFamily="34" charset="-128"/>
              </a:defRPr>
            </a:lvl2pPr>
            <a:lvl3pPr eaLnBrk="0" hangingPunct="0">
              <a:defRPr sz="2400">
                <a:solidFill>
                  <a:schemeClr val="tx1"/>
                </a:solidFill>
                <a:latin typeface="Arial" panose="020B0604020202020204" pitchFamily="34" charset="0"/>
                <a:ea typeface="MS PGothic" panose="020B0600070205080204" pitchFamily="34" charset="-128"/>
              </a:defRPr>
            </a:lvl3pPr>
            <a:lvl4pPr eaLnBrk="0" hangingPunct="0">
              <a:defRPr sz="2400">
                <a:solidFill>
                  <a:schemeClr val="tx1"/>
                </a:solidFill>
                <a:latin typeface="Arial" panose="020B0604020202020204" pitchFamily="34" charset="0"/>
                <a:ea typeface="MS PGothic" panose="020B0600070205080204" pitchFamily="34" charset="-128"/>
              </a:defRPr>
            </a:lvl4pPr>
            <a:lvl5pPr eaLnBrk="0" hangingPunct="0">
              <a:defRPr sz="2400">
                <a:solidFill>
                  <a:schemeClr val="tx1"/>
                </a:solidFill>
                <a:latin typeface="Arial" panose="020B060402020202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GB" altLang="en-US" sz="1800" smtClean="0"/>
          </a:p>
        </p:txBody>
      </p:sp>
      <p:sp>
        <p:nvSpPr>
          <p:cNvPr id="3074" name="Rectangle 2"/>
          <p:cNvSpPr>
            <a:spLocks noGrp="1" noChangeArrowheads="1"/>
          </p:cNvSpPr>
          <p:nvPr>
            <p:ph type="ctrTitle"/>
          </p:nvPr>
        </p:nvSpPr>
        <p:spPr>
          <a:xfrm>
            <a:off x="685800" y="1196975"/>
            <a:ext cx="7772400" cy="1470025"/>
          </a:xfrm>
        </p:spPr>
        <p:txBody>
          <a:bodyPr/>
          <a:lstStyle>
            <a:lvl1pPr>
              <a:defRPr b="1"/>
            </a:lvl1pPr>
          </a:lstStyle>
          <a:p>
            <a:r>
              <a:rPr lang="en-US"/>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r>
              <a:rPr lang="en-US"/>
              <a:t>Click to edit Master subtitle style</a:t>
            </a:r>
          </a:p>
        </p:txBody>
      </p:sp>
      <p:sp>
        <p:nvSpPr>
          <p:cNvPr id="6" name="Rectangle 5"/>
          <p:cNvSpPr>
            <a:spLocks noGrp="1" noChangeArrowheads="1"/>
          </p:cNvSpPr>
          <p:nvPr>
            <p:ph type="dt" sz="half" idx="10"/>
          </p:nvPr>
        </p:nvSpPr>
        <p:spPr/>
        <p:txBody>
          <a:bodyPr/>
          <a:lstStyle>
            <a:lvl1pPr>
              <a:defRPr smtClean="0"/>
            </a:lvl1pPr>
          </a:lstStyle>
          <a:p>
            <a:pPr>
              <a:defRPr/>
            </a:pPr>
            <a:endParaRPr lang="en-GB" altLang="en-US"/>
          </a:p>
        </p:txBody>
      </p:sp>
      <p:sp>
        <p:nvSpPr>
          <p:cNvPr id="7" name="Rectangle 6"/>
          <p:cNvSpPr>
            <a:spLocks noGrp="1" noChangeArrowheads="1"/>
          </p:cNvSpPr>
          <p:nvPr>
            <p:ph type="ftr" sz="quarter" idx="11"/>
          </p:nvPr>
        </p:nvSpPr>
        <p:spPr/>
        <p:txBody>
          <a:bodyPr/>
          <a:lstStyle>
            <a:lvl1pPr>
              <a:defRPr smtClean="0"/>
            </a:lvl1pPr>
          </a:lstStyle>
          <a:p>
            <a:pPr>
              <a:defRPr/>
            </a:pPr>
            <a:endParaRPr lang="en-GB" altLang="en-US"/>
          </a:p>
        </p:txBody>
      </p:sp>
      <p:sp>
        <p:nvSpPr>
          <p:cNvPr id="8" name="Rectangle 7"/>
          <p:cNvSpPr>
            <a:spLocks noGrp="1" noChangeArrowheads="1"/>
          </p:cNvSpPr>
          <p:nvPr>
            <p:ph type="sldNum" sz="quarter" idx="12"/>
          </p:nvPr>
        </p:nvSpPr>
        <p:spPr/>
        <p:txBody>
          <a:bodyPr/>
          <a:lstStyle>
            <a:lvl1pPr>
              <a:defRPr smtClean="0"/>
            </a:lvl1pPr>
          </a:lstStyle>
          <a:p>
            <a:pPr>
              <a:defRPr/>
            </a:pPr>
            <a:fld id="{9116AEBC-A65D-46DE-A608-99D716493BB4}" type="slidenum">
              <a:rPr lang="en-US" altLang="en-US"/>
              <a:pPr>
                <a:defRPr/>
              </a:pPr>
              <a:t>‹#›</a:t>
            </a:fld>
            <a:endParaRPr lang="en-US" altLang="en-US"/>
          </a:p>
        </p:txBody>
      </p:sp>
    </p:spTree>
    <p:extLst>
      <p:ext uri="{BB962C8B-B14F-4D97-AF65-F5344CB8AC3E}">
        <p14:creationId xmlns:p14="http://schemas.microsoft.com/office/powerpoint/2010/main" val="1980686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1BD38F4D-3654-49A8-B089-DA1273085775}" type="slidenum">
              <a:rPr lang="en-US" altLang="en-US"/>
              <a:pPr>
                <a:defRPr/>
              </a:pPr>
              <a:t>‹#›</a:t>
            </a:fld>
            <a:endParaRPr lang="en-US" altLang="en-US"/>
          </a:p>
        </p:txBody>
      </p:sp>
    </p:spTree>
    <p:extLst>
      <p:ext uri="{BB962C8B-B14F-4D97-AF65-F5344CB8AC3E}">
        <p14:creationId xmlns:p14="http://schemas.microsoft.com/office/powerpoint/2010/main" val="2597820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44926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44926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392197A0-34A6-4A19-A926-A1F81E3638BE}" type="slidenum">
              <a:rPr lang="en-US" altLang="en-US"/>
              <a:pPr>
                <a:defRPr/>
              </a:pPr>
              <a:t>‹#›</a:t>
            </a:fld>
            <a:endParaRPr lang="en-US" altLang="en-US"/>
          </a:p>
        </p:txBody>
      </p:sp>
    </p:spTree>
    <p:extLst>
      <p:ext uri="{BB962C8B-B14F-4D97-AF65-F5344CB8AC3E}">
        <p14:creationId xmlns:p14="http://schemas.microsoft.com/office/powerpoint/2010/main" val="26685510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GB" smtClean="0"/>
              <a:t>Click to edit Master title style</a:t>
            </a:r>
            <a:endParaRPr lang="en-US"/>
          </a:p>
        </p:txBody>
      </p:sp>
      <p:sp>
        <p:nvSpPr>
          <p:cNvPr id="3" name="Chart Placeholder 2"/>
          <p:cNvSpPr>
            <a:spLocks noGrp="1"/>
          </p:cNvSpPr>
          <p:nvPr>
            <p:ph type="chart" idx="1"/>
          </p:nvPr>
        </p:nvSpPr>
        <p:spPr>
          <a:xfrm>
            <a:off x="457200" y="1066800"/>
            <a:ext cx="8229600" cy="37004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7527FFF5-A7F2-4C0B-BC67-1F1D1581AF7B}" type="slidenum">
              <a:rPr lang="en-US" altLang="en-US"/>
              <a:pPr>
                <a:defRPr/>
              </a:pPr>
              <a:t>‹#›</a:t>
            </a:fld>
            <a:endParaRPr lang="en-US" altLang="en-US"/>
          </a:p>
        </p:txBody>
      </p:sp>
    </p:spTree>
    <p:extLst>
      <p:ext uri="{BB962C8B-B14F-4D97-AF65-F5344CB8AC3E}">
        <p14:creationId xmlns:p14="http://schemas.microsoft.com/office/powerpoint/2010/main" val="22406200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GB" smtClean="0"/>
              <a:t>Click to edit Master title style</a:t>
            </a:r>
            <a:endParaRPr lang="en-US"/>
          </a:p>
        </p:txBody>
      </p:sp>
      <p:sp>
        <p:nvSpPr>
          <p:cNvPr id="3" name="Text Placeholder 2"/>
          <p:cNvSpPr>
            <a:spLocks noGrp="1"/>
          </p:cNvSpPr>
          <p:nvPr>
            <p:ph type="body" sz="half" idx="1"/>
          </p:nvPr>
        </p:nvSpPr>
        <p:spPr>
          <a:xfrm>
            <a:off x="457200" y="1066800"/>
            <a:ext cx="4038600" cy="37004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066800"/>
            <a:ext cx="4038600" cy="37004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A3DE1CC5-A2C4-4FA2-83AB-D4DC1A551E31}" type="slidenum">
              <a:rPr lang="en-US" altLang="en-US"/>
              <a:pPr>
                <a:defRPr/>
              </a:pPr>
              <a:t>‹#›</a:t>
            </a:fld>
            <a:endParaRPr lang="en-US" altLang="en-US"/>
          </a:p>
        </p:txBody>
      </p:sp>
    </p:spTree>
    <p:extLst>
      <p:ext uri="{BB962C8B-B14F-4D97-AF65-F5344CB8AC3E}">
        <p14:creationId xmlns:p14="http://schemas.microsoft.com/office/powerpoint/2010/main" val="2828233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ontent Placeholder 2"/>
          <p:cNvSpPr>
            <a:spLocks noGrp="1"/>
          </p:cNvSpPr>
          <p:nvPr>
            <p:ph idx="1"/>
          </p:nvPr>
        </p:nvSpPr>
        <p:spPr>
          <a:xfrm>
            <a:off x="457200" y="1066800"/>
            <a:ext cx="8229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4CC2052B-9875-4B62-AE47-18C0E16619AC}" type="slidenum">
              <a:rPr lang="en-US" altLang="en-US"/>
              <a:pPr>
                <a:defRPr/>
              </a:pPr>
              <a:t>‹#›</a:t>
            </a:fld>
            <a:endParaRPr lang="en-US" altLang="en-US"/>
          </a:p>
        </p:txBody>
      </p:sp>
    </p:spTree>
    <p:extLst>
      <p:ext uri="{BB962C8B-B14F-4D97-AF65-F5344CB8AC3E}">
        <p14:creationId xmlns:p14="http://schemas.microsoft.com/office/powerpoint/2010/main" val="389095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8" descr="thespikes2.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Rectangle 4"/>
          <p:cNvSpPr>
            <a:spLocks noGrp="1" noChangeArrowheads="1"/>
          </p:cNvSpPr>
          <p:nvPr>
            <p:ph type="dt" sz="half" idx="10"/>
          </p:nvPr>
        </p:nvSpPr>
        <p:spPr/>
        <p:txBody>
          <a:bodyPr/>
          <a:lstStyle>
            <a:lvl1pPr>
              <a:defRPr smtClean="0"/>
            </a:lvl1pPr>
          </a:lstStyle>
          <a:p>
            <a:pPr>
              <a:defRPr/>
            </a:pPr>
            <a:endParaRPr lang="en-GB" altLang="en-US"/>
          </a:p>
        </p:txBody>
      </p:sp>
      <p:sp>
        <p:nvSpPr>
          <p:cNvPr id="6" name="Rectangle 5"/>
          <p:cNvSpPr>
            <a:spLocks noGrp="1" noChangeArrowheads="1"/>
          </p:cNvSpPr>
          <p:nvPr>
            <p:ph type="ftr" sz="quarter" idx="11"/>
          </p:nvPr>
        </p:nvSpPr>
        <p:spPr/>
        <p:txBody>
          <a:bodyPr/>
          <a:lstStyle>
            <a:lvl1pPr>
              <a:defRPr smtClean="0"/>
            </a:lvl1pPr>
          </a:lstStyle>
          <a:p>
            <a:pPr>
              <a:defRPr/>
            </a:pPr>
            <a:endParaRPr lang="en-GB" altLang="en-US"/>
          </a:p>
        </p:txBody>
      </p:sp>
      <p:sp>
        <p:nvSpPr>
          <p:cNvPr id="7" name="Rectangle 6"/>
          <p:cNvSpPr>
            <a:spLocks noGrp="1" noChangeArrowheads="1"/>
          </p:cNvSpPr>
          <p:nvPr>
            <p:ph type="sldNum" sz="quarter" idx="12"/>
          </p:nvPr>
        </p:nvSpPr>
        <p:spPr/>
        <p:txBody>
          <a:bodyPr/>
          <a:lstStyle>
            <a:lvl1pPr>
              <a:defRPr smtClean="0"/>
            </a:lvl1pPr>
          </a:lstStyle>
          <a:p>
            <a:pPr>
              <a:defRPr/>
            </a:pPr>
            <a:fld id="{F09636FD-0CF0-4D29-8A23-F76BB5B7B1CA}" type="slidenum">
              <a:rPr lang="en-US" altLang="en-US"/>
              <a:pPr>
                <a:defRPr/>
              </a:pPr>
              <a:t>‹#›</a:t>
            </a:fld>
            <a:endParaRPr lang="en-US" altLang="en-US"/>
          </a:p>
        </p:txBody>
      </p:sp>
    </p:spTree>
    <p:extLst>
      <p:ext uri="{BB962C8B-B14F-4D97-AF65-F5344CB8AC3E}">
        <p14:creationId xmlns:p14="http://schemas.microsoft.com/office/powerpoint/2010/main" val="3713548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8" descr="thespikes2.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smtClean="0"/>
              <a:t>Click to edit Master text styles</a:t>
            </a:r>
          </a:p>
        </p:txBody>
      </p:sp>
      <p:sp>
        <p:nvSpPr>
          <p:cNvPr id="5" name="Rectangle 4"/>
          <p:cNvSpPr>
            <a:spLocks noGrp="1" noChangeArrowheads="1"/>
          </p:cNvSpPr>
          <p:nvPr>
            <p:ph type="dt" sz="half" idx="10"/>
          </p:nvPr>
        </p:nvSpPr>
        <p:spPr/>
        <p:txBody>
          <a:bodyPr/>
          <a:lstStyle>
            <a:lvl1pPr>
              <a:defRPr smtClean="0"/>
            </a:lvl1pPr>
          </a:lstStyle>
          <a:p>
            <a:pPr>
              <a:defRPr/>
            </a:pPr>
            <a:endParaRPr lang="en-GB" altLang="en-US"/>
          </a:p>
        </p:txBody>
      </p:sp>
      <p:sp>
        <p:nvSpPr>
          <p:cNvPr id="6" name="Rectangle 5"/>
          <p:cNvSpPr>
            <a:spLocks noGrp="1" noChangeArrowheads="1"/>
          </p:cNvSpPr>
          <p:nvPr>
            <p:ph type="ftr" sz="quarter" idx="11"/>
          </p:nvPr>
        </p:nvSpPr>
        <p:spPr/>
        <p:txBody>
          <a:bodyPr/>
          <a:lstStyle>
            <a:lvl1pPr>
              <a:defRPr smtClean="0"/>
            </a:lvl1pPr>
          </a:lstStyle>
          <a:p>
            <a:pPr>
              <a:defRPr/>
            </a:pPr>
            <a:endParaRPr lang="en-GB" altLang="en-US"/>
          </a:p>
        </p:txBody>
      </p:sp>
      <p:sp>
        <p:nvSpPr>
          <p:cNvPr id="7" name="Rectangle 6"/>
          <p:cNvSpPr>
            <a:spLocks noGrp="1" noChangeArrowheads="1"/>
          </p:cNvSpPr>
          <p:nvPr>
            <p:ph type="sldNum" sz="quarter" idx="12"/>
          </p:nvPr>
        </p:nvSpPr>
        <p:spPr/>
        <p:txBody>
          <a:bodyPr/>
          <a:lstStyle>
            <a:lvl1pPr>
              <a:defRPr smtClean="0"/>
            </a:lvl1pPr>
          </a:lstStyle>
          <a:p>
            <a:pPr>
              <a:defRPr/>
            </a:pPr>
            <a:fld id="{8B7AE22C-F8A2-4587-9AC9-554681E2B6C4}" type="slidenum">
              <a:rPr lang="en-US" altLang="en-US"/>
              <a:pPr>
                <a:defRPr/>
              </a:pPr>
              <a:t>‹#›</a:t>
            </a:fld>
            <a:endParaRPr lang="en-US" altLang="en-US"/>
          </a:p>
        </p:txBody>
      </p:sp>
    </p:spTree>
    <p:extLst>
      <p:ext uri="{BB962C8B-B14F-4D97-AF65-F5344CB8AC3E}">
        <p14:creationId xmlns:p14="http://schemas.microsoft.com/office/powerpoint/2010/main" val="25548878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8" descr="thespikes2.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066800"/>
            <a:ext cx="4038600" cy="3700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066800"/>
            <a:ext cx="4038600" cy="3700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Rectangle 5"/>
          <p:cNvSpPr>
            <a:spLocks noGrp="1" noChangeArrowheads="1"/>
          </p:cNvSpPr>
          <p:nvPr>
            <p:ph type="dt" sz="half" idx="10"/>
          </p:nvPr>
        </p:nvSpPr>
        <p:spPr/>
        <p:txBody>
          <a:bodyPr/>
          <a:lstStyle>
            <a:lvl1pPr>
              <a:defRPr smtClean="0"/>
            </a:lvl1pPr>
          </a:lstStyle>
          <a:p>
            <a:pPr>
              <a:defRPr/>
            </a:pPr>
            <a:endParaRPr lang="en-GB" altLang="en-US"/>
          </a:p>
        </p:txBody>
      </p:sp>
      <p:sp>
        <p:nvSpPr>
          <p:cNvPr id="7" name="Rectangle 6"/>
          <p:cNvSpPr>
            <a:spLocks noGrp="1" noChangeArrowheads="1"/>
          </p:cNvSpPr>
          <p:nvPr>
            <p:ph type="ftr" sz="quarter" idx="11"/>
          </p:nvPr>
        </p:nvSpPr>
        <p:spPr/>
        <p:txBody>
          <a:bodyPr/>
          <a:lstStyle>
            <a:lvl1pPr>
              <a:defRPr smtClean="0"/>
            </a:lvl1pPr>
          </a:lstStyle>
          <a:p>
            <a:pPr>
              <a:defRPr/>
            </a:pPr>
            <a:endParaRPr lang="en-GB" altLang="en-US"/>
          </a:p>
        </p:txBody>
      </p:sp>
      <p:sp>
        <p:nvSpPr>
          <p:cNvPr id="8" name="Rectangle 7"/>
          <p:cNvSpPr>
            <a:spLocks noGrp="1" noChangeArrowheads="1"/>
          </p:cNvSpPr>
          <p:nvPr>
            <p:ph type="sldNum" sz="quarter" idx="12"/>
          </p:nvPr>
        </p:nvSpPr>
        <p:spPr/>
        <p:txBody>
          <a:bodyPr/>
          <a:lstStyle>
            <a:lvl1pPr>
              <a:defRPr smtClean="0"/>
            </a:lvl1pPr>
          </a:lstStyle>
          <a:p>
            <a:pPr>
              <a:defRPr/>
            </a:pPr>
            <a:fld id="{75F66F41-18C6-4A43-BE1C-DEC508E969EE}" type="slidenum">
              <a:rPr lang="en-US" altLang="en-US"/>
              <a:pPr>
                <a:defRPr/>
              </a:pPr>
              <a:t>‹#›</a:t>
            </a:fld>
            <a:endParaRPr lang="en-US" altLang="en-US"/>
          </a:p>
        </p:txBody>
      </p:sp>
    </p:spTree>
    <p:extLst>
      <p:ext uri="{BB962C8B-B14F-4D97-AF65-F5344CB8AC3E}">
        <p14:creationId xmlns:p14="http://schemas.microsoft.com/office/powerpoint/2010/main" val="206236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8" descr="thespikes2.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8" name="Rectangle 4"/>
          <p:cNvSpPr>
            <a:spLocks noGrp="1" noChangeArrowheads="1"/>
          </p:cNvSpPr>
          <p:nvPr>
            <p:ph type="dt" sz="half" idx="10"/>
          </p:nvPr>
        </p:nvSpPr>
        <p:spPr/>
        <p:txBody>
          <a:bodyPr/>
          <a:lstStyle>
            <a:lvl1pPr>
              <a:defRPr smtClean="0"/>
            </a:lvl1pPr>
          </a:lstStyle>
          <a:p>
            <a:pPr>
              <a:defRPr/>
            </a:pPr>
            <a:endParaRPr lang="en-GB" altLang="en-US"/>
          </a:p>
        </p:txBody>
      </p:sp>
      <p:sp>
        <p:nvSpPr>
          <p:cNvPr id="9" name="Rectangle 5"/>
          <p:cNvSpPr>
            <a:spLocks noGrp="1" noChangeArrowheads="1"/>
          </p:cNvSpPr>
          <p:nvPr>
            <p:ph type="ftr" sz="quarter" idx="11"/>
          </p:nvPr>
        </p:nvSpPr>
        <p:spPr/>
        <p:txBody>
          <a:bodyPr/>
          <a:lstStyle>
            <a:lvl1pPr>
              <a:defRPr smtClean="0"/>
            </a:lvl1pPr>
          </a:lstStyle>
          <a:p>
            <a:pPr>
              <a:defRPr/>
            </a:pPr>
            <a:endParaRPr lang="en-GB" altLang="en-US"/>
          </a:p>
        </p:txBody>
      </p:sp>
      <p:sp>
        <p:nvSpPr>
          <p:cNvPr id="10" name="Rectangle 6"/>
          <p:cNvSpPr>
            <a:spLocks noGrp="1" noChangeArrowheads="1"/>
          </p:cNvSpPr>
          <p:nvPr>
            <p:ph type="sldNum" sz="quarter" idx="12"/>
          </p:nvPr>
        </p:nvSpPr>
        <p:spPr/>
        <p:txBody>
          <a:bodyPr/>
          <a:lstStyle>
            <a:lvl1pPr>
              <a:defRPr smtClean="0"/>
            </a:lvl1pPr>
          </a:lstStyle>
          <a:p>
            <a:pPr>
              <a:defRPr/>
            </a:pPr>
            <a:fld id="{C345F36D-DBA5-4E2C-8E54-B475E88EF886}" type="slidenum">
              <a:rPr lang="en-US" altLang="en-US"/>
              <a:pPr>
                <a:defRPr/>
              </a:pPr>
              <a:t>‹#›</a:t>
            </a:fld>
            <a:endParaRPr lang="en-US" altLang="en-US"/>
          </a:p>
        </p:txBody>
      </p:sp>
    </p:spTree>
    <p:extLst>
      <p:ext uri="{BB962C8B-B14F-4D97-AF65-F5344CB8AC3E}">
        <p14:creationId xmlns:p14="http://schemas.microsoft.com/office/powerpoint/2010/main" val="38023799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8" descr="thespikes2.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GB" smtClean="0"/>
              <a:t>Click to edit Master title style</a:t>
            </a:r>
            <a:endParaRPr lang="en-US"/>
          </a:p>
        </p:txBody>
      </p:sp>
      <p:sp>
        <p:nvSpPr>
          <p:cNvPr id="4" name="Rectangle 4"/>
          <p:cNvSpPr>
            <a:spLocks noGrp="1" noChangeArrowheads="1"/>
          </p:cNvSpPr>
          <p:nvPr>
            <p:ph type="dt" sz="half" idx="10"/>
          </p:nvPr>
        </p:nvSpPr>
        <p:spPr/>
        <p:txBody>
          <a:bodyPr/>
          <a:lstStyle>
            <a:lvl1pPr>
              <a:defRPr smtClean="0"/>
            </a:lvl1pPr>
          </a:lstStyle>
          <a:p>
            <a:pPr>
              <a:defRPr/>
            </a:pPr>
            <a:endParaRPr lang="en-GB" altLang="en-US"/>
          </a:p>
        </p:txBody>
      </p:sp>
      <p:sp>
        <p:nvSpPr>
          <p:cNvPr id="5" name="Rectangle 5"/>
          <p:cNvSpPr>
            <a:spLocks noGrp="1" noChangeArrowheads="1"/>
          </p:cNvSpPr>
          <p:nvPr>
            <p:ph type="ftr" sz="quarter" idx="11"/>
          </p:nvPr>
        </p:nvSpPr>
        <p:spPr/>
        <p:txBody>
          <a:bodyPr/>
          <a:lstStyle>
            <a:lvl1pPr>
              <a:defRPr smtClean="0"/>
            </a:lvl1pPr>
          </a:lstStyle>
          <a:p>
            <a:pPr>
              <a:defRPr/>
            </a:pPr>
            <a:endParaRPr lang="en-GB" altLang="en-US"/>
          </a:p>
        </p:txBody>
      </p:sp>
      <p:sp>
        <p:nvSpPr>
          <p:cNvPr id="6" name="Rectangle 6"/>
          <p:cNvSpPr>
            <a:spLocks noGrp="1" noChangeArrowheads="1"/>
          </p:cNvSpPr>
          <p:nvPr>
            <p:ph type="sldNum" sz="quarter" idx="12"/>
          </p:nvPr>
        </p:nvSpPr>
        <p:spPr/>
        <p:txBody>
          <a:bodyPr/>
          <a:lstStyle>
            <a:lvl1pPr>
              <a:defRPr smtClean="0"/>
            </a:lvl1pPr>
          </a:lstStyle>
          <a:p>
            <a:pPr>
              <a:defRPr/>
            </a:pPr>
            <a:fld id="{9B7A9203-0A58-4C64-971E-4FC1654A557D}" type="slidenum">
              <a:rPr lang="en-US" altLang="en-US"/>
              <a:pPr>
                <a:defRPr/>
              </a:pPr>
              <a:t>‹#›</a:t>
            </a:fld>
            <a:endParaRPr lang="en-US" altLang="en-US"/>
          </a:p>
        </p:txBody>
      </p:sp>
    </p:spTree>
    <p:extLst>
      <p:ext uri="{BB962C8B-B14F-4D97-AF65-F5344CB8AC3E}">
        <p14:creationId xmlns:p14="http://schemas.microsoft.com/office/powerpoint/2010/main" val="2350656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4" name="Rectangle 6"/>
          <p:cNvSpPr>
            <a:spLocks noGrp="1" noChangeArrowheads="1"/>
          </p:cNvSpPr>
          <p:nvPr>
            <p:ph type="sldNum" sz="quarter" idx="12"/>
          </p:nvPr>
        </p:nvSpPr>
        <p:spPr>
          <a:ln/>
        </p:spPr>
        <p:txBody>
          <a:bodyPr/>
          <a:lstStyle>
            <a:lvl1pPr>
              <a:defRPr/>
            </a:lvl1pPr>
          </a:lstStyle>
          <a:p>
            <a:pPr>
              <a:defRPr/>
            </a:pPr>
            <a:fld id="{93979CE9-4AAA-47F2-8EBA-6E41924F4074}" type="slidenum">
              <a:rPr lang="en-US" altLang="en-US"/>
              <a:pPr>
                <a:defRPr/>
              </a:pPr>
              <a:t>‹#›</a:t>
            </a:fld>
            <a:endParaRPr lang="en-US" altLang="en-US"/>
          </a:p>
        </p:txBody>
      </p:sp>
    </p:spTree>
    <p:extLst>
      <p:ext uri="{BB962C8B-B14F-4D97-AF65-F5344CB8AC3E}">
        <p14:creationId xmlns:p14="http://schemas.microsoft.com/office/powerpoint/2010/main" val="2245614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9229E65D-1BEC-4E0A-8A15-466635F36B21}" type="slidenum">
              <a:rPr lang="en-US" altLang="en-US"/>
              <a:pPr>
                <a:defRPr/>
              </a:pPr>
              <a:t>‹#›</a:t>
            </a:fld>
            <a:endParaRPr lang="en-US" altLang="en-US"/>
          </a:p>
        </p:txBody>
      </p:sp>
    </p:spTree>
    <p:extLst>
      <p:ext uri="{BB962C8B-B14F-4D97-AF65-F5344CB8AC3E}">
        <p14:creationId xmlns:p14="http://schemas.microsoft.com/office/powerpoint/2010/main" val="837283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2CD419C7-F7E6-4C54-A8D6-6F1B0780C25A}" type="slidenum">
              <a:rPr lang="en-US" altLang="en-US"/>
              <a:pPr>
                <a:defRPr/>
              </a:pPr>
              <a:t>‹#›</a:t>
            </a:fld>
            <a:endParaRPr lang="en-US" altLang="en-US"/>
          </a:p>
        </p:txBody>
      </p:sp>
    </p:spTree>
    <p:extLst>
      <p:ext uri="{BB962C8B-B14F-4D97-AF65-F5344CB8AC3E}">
        <p14:creationId xmlns:p14="http://schemas.microsoft.com/office/powerpoint/2010/main" val="1224999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thespikes2.png"/>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6800"/>
            <a:ext cx="8229600" cy="370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GB"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GB"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A63AEDA1-E545-4933-ABF7-FCE3EF01811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pitchFamily="-112" charset="-128"/>
        </a:defRPr>
      </a:lvl1pPr>
      <a:lvl2pPr algn="ctr" rtl="0" eaLnBrk="0" fontAlgn="base" hangingPunct="0">
        <a:spcBef>
          <a:spcPct val="0"/>
        </a:spcBef>
        <a:spcAft>
          <a:spcPct val="0"/>
        </a:spcAft>
        <a:defRPr sz="4400">
          <a:solidFill>
            <a:schemeClr val="tx2"/>
          </a:solidFill>
          <a:latin typeface="Arial" pitchFamily="-112" charset="0"/>
          <a:ea typeface="MS PGothic" panose="020B0600070205080204" pitchFamily="34" charset="-128"/>
          <a:cs typeface="ＭＳ Ｐゴシック" pitchFamily="-112" charset="-128"/>
        </a:defRPr>
      </a:lvl2pPr>
      <a:lvl3pPr algn="ctr" rtl="0" eaLnBrk="0" fontAlgn="base" hangingPunct="0">
        <a:spcBef>
          <a:spcPct val="0"/>
        </a:spcBef>
        <a:spcAft>
          <a:spcPct val="0"/>
        </a:spcAft>
        <a:defRPr sz="4400">
          <a:solidFill>
            <a:schemeClr val="tx2"/>
          </a:solidFill>
          <a:latin typeface="Arial" pitchFamily="-112" charset="0"/>
          <a:ea typeface="MS PGothic" panose="020B0600070205080204" pitchFamily="34" charset="-128"/>
          <a:cs typeface="ＭＳ Ｐゴシック" pitchFamily="-112" charset="-128"/>
        </a:defRPr>
      </a:lvl3pPr>
      <a:lvl4pPr algn="ctr" rtl="0" eaLnBrk="0" fontAlgn="base" hangingPunct="0">
        <a:spcBef>
          <a:spcPct val="0"/>
        </a:spcBef>
        <a:spcAft>
          <a:spcPct val="0"/>
        </a:spcAft>
        <a:defRPr sz="4400">
          <a:solidFill>
            <a:schemeClr val="tx2"/>
          </a:solidFill>
          <a:latin typeface="Arial" pitchFamily="-112" charset="0"/>
          <a:ea typeface="MS PGothic" panose="020B0600070205080204" pitchFamily="34" charset="-128"/>
          <a:cs typeface="ＭＳ Ｐゴシック" pitchFamily="-112" charset="-128"/>
        </a:defRPr>
      </a:lvl4pPr>
      <a:lvl5pPr algn="ctr" rtl="0" eaLnBrk="0" fontAlgn="base" hangingPunct="0">
        <a:spcBef>
          <a:spcPct val="0"/>
        </a:spcBef>
        <a:spcAft>
          <a:spcPct val="0"/>
        </a:spcAft>
        <a:defRPr sz="4400">
          <a:solidFill>
            <a:schemeClr val="tx2"/>
          </a:solidFill>
          <a:latin typeface="Arial" pitchFamily="-112" charset="0"/>
          <a:ea typeface="MS PGothic" panose="020B0600070205080204" pitchFamily="34" charset="-128"/>
          <a:cs typeface="ＭＳ Ｐゴシック" pitchFamily="-112" charset="-128"/>
        </a:defRPr>
      </a:lvl5pPr>
      <a:lvl6pPr marL="457200" algn="ctr" rtl="0" fontAlgn="base">
        <a:spcBef>
          <a:spcPct val="0"/>
        </a:spcBef>
        <a:spcAft>
          <a:spcPct val="0"/>
        </a:spcAft>
        <a:defRPr sz="4400">
          <a:solidFill>
            <a:schemeClr val="tx2"/>
          </a:solidFill>
          <a:latin typeface="Arial" pitchFamily="-112" charset="0"/>
        </a:defRPr>
      </a:lvl6pPr>
      <a:lvl7pPr marL="914400" algn="ctr" rtl="0" fontAlgn="base">
        <a:spcBef>
          <a:spcPct val="0"/>
        </a:spcBef>
        <a:spcAft>
          <a:spcPct val="0"/>
        </a:spcAft>
        <a:defRPr sz="4400">
          <a:solidFill>
            <a:schemeClr val="tx2"/>
          </a:solidFill>
          <a:latin typeface="Arial" pitchFamily="-112" charset="0"/>
        </a:defRPr>
      </a:lvl7pPr>
      <a:lvl8pPr marL="1371600" algn="ctr" rtl="0" fontAlgn="base">
        <a:spcBef>
          <a:spcPct val="0"/>
        </a:spcBef>
        <a:spcAft>
          <a:spcPct val="0"/>
        </a:spcAft>
        <a:defRPr sz="4400">
          <a:solidFill>
            <a:schemeClr val="tx2"/>
          </a:solidFill>
          <a:latin typeface="Arial" pitchFamily="-112" charset="0"/>
        </a:defRPr>
      </a:lvl8pPr>
      <a:lvl9pPr marL="1828800" algn="ctr" rtl="0" fontAlgn="base">
        <a:spcBef>
          <a:spcPct val="0"/>
        </a:spcBef>
        <a:spcAft>
          <a:spcPct val="0"/>
        </a:spcAft>
        <a:defRPr sz="4400">
          <a:solidFill>
            <a:schemeClr val="tx2"/>
          </a:solidFill>
          <a:latin typeface="Arial" pitchFamily="-112"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pitchFamily="-112" charset="-128"/>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2"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2"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2"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EF1FA"/>
        </a:solidFill>
        <a:effectLst/>
      </p:bgPr>
    </p:bg>
    <p:spTree>
      <p:nvGrpSpPr>
        <p:cNvPr id="1" name=""/>
        <p:cNvGrpSpPr/>
        <p:nvPr/>
      </p:nvGrpSpPr>
      <p:grpSpPr>
        <a:xfrm>
          <a:off x="0" y="0"/>
          <a:ext cx="0" cy="0"/>
          <a:chOff x="0" y="0"/>
          <a:chExt cx="0" cy="0"/>
        </a:xfrm>
      </p:grpSpPr>
      <p:sp>
        <p:nvSpPr>
          <p:cNvPr id="10242" name="Text Box 93"/>
          <p:cNvSpPr txBox="1">
            <a:spLocks noChangeArrowheads="1"/>
          </p:cNvSpPr>
          <p:nvPr/>
        </p:nvSpPr>
        <p:spPr bwMode="auto">
          <a:xfrm>
            <a:off x="304800" y="1504950"/>
            <a:ext cx="85344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buFontTx/>
              <a:buNone/>
            </a:pPr>
            <a:r>
              <a:rPr lang="en-US" altLang="en-US" sz="15000" b="1">
                <a:solidFill>
                  <a:srgbClr val="E2E2E2"/>
                </a:solidFill>
              </a:rPr>
              <a:t>abstract</a:t>
            </a:r>
            <a:endParaRPr lang="en-US" altLang="en-US" sz="15000">
              <a:solidFill>
                <a:srgbClr val="E2E2E2"/>
              </a:solidFill>
            </a:endParaRPr>
          </a:p>
        </p:txBody>
      </p:sp>
      <p:sp>
        <p:nvSpPr>
          <p:cNvPr id="10243" name="Text Box 90"/>
          <p:cNvSpPr txBox="1">
            <a:spLocks noChangeArrowheads="1"/>
          </p:cNvSpPr>
          <p:nvPr/>
        </p:nvSpPr>
        <p:spPr bwMode="auto">
          <a:xfrm rot="-5400000">
            <a:off x="-3047999" y="3154362"/>
            <a:ext cx="6705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buFontTx/>
              <a:buNone/>
            </a:pPr>
            <a:r>
              <a:rPr lang="en-US" altLang="en-US" sz="2000" b="1">
                <a:solidFill>
                  <a:srgbClr val="E2E2E2"/>
                </a:solidFill>
              </a:rPr>
              <a:t>presentation background</a:t>
            </a:r>
            <a:endParaRPr lang="en-US" altLang="en-US" sz="6600" b="1">
              <a:solidFill>
                <a:srgbClr val="E2E2E2"/>
              </a:solidFill>
            </a:endParaRPr>
          </a:p>
        </p:txBody>
      </p:sp>
      <p:sp>
        <p:nvSpPr>
          <p:cNvPr id="5" name="Text Box 93"/>
          <p:cNvSpPr txBox="1">
            <a:spLocks noChangeArrowheads="1"/>
          </p:cNvSpPr>
          <p:nvPr/>
        </p:nvSpPr>
        <p:spPr bwMode="auto">
          <a:xfrm>
            <a:off x="304800" y="2895600"/>
            <a:ext cx="8534400" cy="2400657"/>
          </a:xfrm>
          <a:prstGeom prst="rect">
            <a:avLst/>
          </a:prstGeom>
          <a:noFill/>
          <a:ln w="9525">
            <a:noFill/>
            <a:miter lim="800000"/>
            <a:headEnd/>
            <a:tailEnd/>
          </a:ln>
        </p:spPr>
        <p:txBody>
          <a:bodyPr>
            <a:spAutoFit/>
          </a:bodyPr>
          <a:lstStyle/>
          <a:p>
            <a:pPr algn="ctr" eaLnBrk="1" hangingPunct="1">
              <a:spcBef>
                <a:spcPct val="50000"/>
              </a:spcBef>
              <a:defRPr/>
            </a:pPr>
            <a:r>
              <a:rPr lang="en-US" sz="15000" b="1" dirty="0">
                <a:solidFill>
                  <a:schemeClr val="accent3">
                    <a:alpha val="34000"/>
                  </a:schemeClr>
                </a:solidFill>
                <a:latin typeface="Arial" pitchFamily="-112" charset="0"/>
                <a:ea typeface="+mn-ea"/>
              </a:rPr>
              <a:t>abstract</a:t>
            </a:r>
            <a:endParaRPr lang="en-US" sz="15000" dirty="0">
              <a:solidFill>
                <a:schemeClr val="accent3">
                  <a:alpha val="34000"/>
                </a:schemeClr>
              </a:solidFill>
              <a:latin typeface="Arial" pitchFamily="-112" charset="0"/>
              <a:ea typeface="+mn-ea"/>
            </a:endParaRPr>
          </a:p>
        </p:txBody>
      </p:sp>
      <p:sp>
        <p:nvSpPr>
          <p:cNvPr id="6" name="Text Box 93"/>
          <p:cNvSpPr txBox="1">
            <a:spLocks noChangeArrowheads="1"/>
          </p:cNvSpPr>
          <p:nvPr/>
        </p:nvSpPr>
        <p:spPr bwMode="auto">
          <a:xfrm>
            <a:off x="304800" y="4800600"/>
            <a:ext cx="8534400" cy="2400657"/>
          </a:xfrm>
          <a:prstGeom prst="rect">
            <a:avLst/>
          </a:prstGeom>
          <a:noFill/>
          <a:ln w="9525">
            <a:noFill/>
            <a:miter lim="800000"/>
            <a:headEnd/>
            <a:tailEnd/>
          </a:ln>
        </p:spPr>
        <p:txBody>
          <a:bodyPr>
            <a:spAutoFit/>
          </a:bodyPr>
          <a:lstStyle/>
          <a:p>
            <a:pPr algn="ctr" eaLnBrk="1" hangingPunct="1">
              <a:spcBef>
                <a:spcPct val="50000"/>
              </a:spcBef>
              <a:defRPr/>
            </a:pPr>
            <a:r>
              <a:rPr lang="en-US" sz="15000" b="1" dirty="0">
                <a:solidFill>
                  <a:schemeClr val="accent3">
                    <a:alpha val="34000"/>
                  </a:schemeClr>
                </a:solidFill>
                <a:latin typeface="Arial" pitchFamily="-112" charset="0"/>
                <a:ea typeface="+mn-ea"/>
              </a:rPr>
              <a:t>abstract</a:t>
            </a:r>
            <a:endParaRPr lang="en-US" sz="15000" dirty="0">
              <a:solidFill>
                <a:schemeClr val="accent3">
                  <a:alpha val="34000"/>
                </a:schemeClr>
              </a:solidFill>
              <a:latin typeface="Arial" pitchFamily="-112" charset="0"/>
              <a:ea typeface="+mn-ea"/>
            </a:endParaRPr>
          </a:p>
        </p:txBody>
      </p:sp>
      <p:sp>
        <p:nvSpPr>
          <p:cNvPr id="7" name="TextBox 6"/>
          <p:cNvSpPr txBox="1"/>
          <p:nvPr/>
        </p:nvSpPr>
        <p:spPr>
          <a:xfrm>
            <a:off x="3179048" y="4385101"/>
            <a:ext cx="2605201" cy="830997"/>
          </a:xfrm>
          <a:prstGeom prst="rect">
            <a:avLst/>
          </a:prstGeom>
          <a:noFill/>
        </p:spPr>
        <p:txBody>
          <a:bodyPr wrap="none" rtlCol="1">
            <a:spAutoFit/>
          </a:bodyPr>
          <a:lstStyle/>
          <a:p>
            <a:pPr algn="ctr"/>
            <a:r>
              <a:rPr lang="en-US" sz="2400" dirty="0" smtClean="0"/>
              <a:t>irppt.com</a:t>
            </a:r>
          </a:p>
          <a:p>
            <a:pPr algn="ctr"/>
            <a:r>
              <a:rPr lang="fa-IR" sz="2400" dirty="0" smtClean="0"/>
              <a:t>مرکز پاورپوینت مادسیج</a:t>
            </a:r>
            <a:endParaRPr lang="fa-IR" sz="2400"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90" name="Chart 2"/>
          <p:cNvGraphicFramePr>
            <a:graphicFrameLocks/>
          </p:cNvGraphicFramePr>
          <p:nvPr/>
        </p:nvGraphicFramePr>
        <p:xfrm>
          <a:off x="457200" y="660400"/>
          <a:ext cx="8420100" cy="5613400"/>
        </p:xfrm>
        <a:graphic>
          <a:graphicData uri="http://schemas.openxmlformats.org/presentationml/2006/ole">
            <mc:AlternateContent xmlns:mc="http://schemas.openxmlformats.org/markup-compatibility/2006">
              <mc:Choice xmlns:v="urn:schemas-microsoft-com:vml" Requires="v">
                <p:oleObj spid="_x0000_s12293" r:id="rId4" imgW="8417880" imgH="5613952" progId="Excel.Chart.8">
                  <p:embed/>
                </p:oleObj>
              </mc:Choice>
              <mc:Fallback>
                <p:oleObj r:id="rId4" imgW="8417880" imgH="5613952" progId="Excel.Chart.8">
                  <p:embed/>
                  <p:pic>
                    <p:nvPicPr>
                      <p:cNvPr id="0" name="Char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660400"/>
                        <a:ext cx="8420100"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ChangeArrowheads="1"/>
          </p:cNvSpPr>
          <p:nvPr/>
        </p:nvSpPr>
        <p:spPr bwMode="auto">
          <a:xfrm>
            <a:off x="0" y="0"/>
            <a:ext cx="9144000" cy="6858000"/>
          </a:xfrm>
          <a:prstGeom prst="rect">
            <a:avLst/>
          </a:prstGeom>
          <a:solidFill>
            <a:srgbClr val="F2FDF7">
              <a:alpha val="70195"/>
            </a:srgbClr>
          </a:solidFill>
          <a:ln w="9525">
            <a:solidFill>
              <a:srgbClr val="323232"/>
            </a:solidFill>
            <a:miter lim="800000"/>
            <a:headEnd/>
            <a:tailEnd/>
          </a:ln>
          <a:effectLst>
            <a:outerShdw blurRad="40000" dist="23000" dir="5400000" rotWithShape="0">
              <a:srgbClr val="808080">
                <a:alpha val="34999"/>
              </a:srgbClr>
            </a:outerShdw>
          </a:effec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37931725" indent="-37474525" eaLnBrk="0" hangingPunct="0">
              <a:defRPr sz="2400">
                <a:solidFill>
                  <a:schemeClr val="tx1"/>
                </a:solidFill>
                <a:latin typeface="Arial" panose="020B0604020202020204" pitchFamily="34" charset="0"/>
                <a:ea typeface="MS PGothic" panose="020B0600070205080204" pitchFamily="34" charset="-128"/>
              </a:defRPr>
            </a:lvl2pPr>
            <a:lvl3pPr eaLnBrk="0" hangingPunct="0">
              <a:defRPr sz="2400">
                <a:solidFill>
                  <a:schemeClr val="tx1"/>
                </a:solidFill>
                <a:latin typeface="Arial" panose="020B0604020202020204" pitchFamily="34" charset="0"/>
                <a:ea typeface="MS PGothic" panose="020B0600070205080204" pitchFamily="34" charset="-128"/>
              </a:defRPr>
            </a:lvl3pPr>
            <a:lvl4pPr eaLnBrk="0" hangingPunct="0">
              <a:defRPr sz="2400">
                <a:solidFill>
                  <a:schemeClr val="tx1"/>
                </a:solidFill>
                <a:latin typeface="Arial" panose="020B0604020202020204" pitchFamily="34" charset="0"/>
                <a:ea typeface="MS PGothic" panose="020B0600070205080204" pitchFamily="34" charset="-128"/>
              </a:defRPr>
            </a:lvl4pPr>
            <a:lvl5pPr eaLnBrk="0" hangingPunct="0">
              <a:defRPr sz="2400">
                <a:solidFill>
                  <a:schemeClr val="tx1"/>
                </a:solidFill>
                <a:latin typeface="Arial" panose="020B060402020202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GB" altLang="en-US" sz="1800" smtClean="0">
              <a:solidFill>
                <a:srgbClr val="CCCCCC"/>
              </a:solidFill>
            </a:endParaRPr>
          </a:p>
        </p:txBody>
      </p:sp>
      <p:pic>
        <p:nvPicPr>
          <p:cNvPr id="14339" name="Picture 2" descr="thespikes.ps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5163" y="381000"/>
            <a:ext cx="2687637"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4" descr="thespikes.psd"/>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5163" y="4283075"/>
            <a:ext cx="2687637"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5" descr="thespikes.psd"/>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381000"/>
            <a:ext cx="2687638"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6" descr="thespikes.psd"/>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867400" y="4283075"/>
            <a:ext cx="2687638"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7" descr="thespikes.psd"/>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524000" y="914400"/>
            <a:ext cx="6096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txBox="1">
            <a:spLocks noChangeArrowheads="1"/>
          </p:cNvSpPr>
          <p:nvPr/>
        </p:nvSpPr>
        <p:spPr bwMode="auto">
          <a:xfrm>
            <a:off x="2133600" y="1371600"/>
            <a:ext cx="4953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buClr>
                <a:srgbClr val="404040"/>
              </a:buClr>
              <a:buFont typeface="Wingdings" panose="05000000000000000000" pitchFamily="2" charset="2"/>
              <a:buChar char=""/>
            </a:pPr>
            <a:r>
              <a:rPr lang="en-GB" altLang="en-US" sz="2800"/>
              <a:t>Bullet points are like this </a:t>
            </a:r>
          </a:p>
          <a:p>
            <a:pPr eaLnBrk="1" hangingPunct="1">
              <a:buFontTx/>
              <a:buNone/>
            </a:pPr>
            <a:r>
              <a:rPr lang="en-GB" altLang="en-US" sz="2800"/>
              <a:t>   Text and lines are like this</a:t>
            </a:r>
          </a:p>
          <a:p>
            <a:pPr eaLnBrk="1" hangingPunct="1">
              <a:buFontTx/>
              <a:buNone/>
            </a:pPr>
            <a:r>
              <a:rPr lang="en-GB" altLang="en-US" sz="2800">
                <a:solidFill>
                  <a:schemeClr val="hlink"/>
                </a:solidFill>
              </a:rPr>
              <a:t>   </a:t>
            </a:r>
            <a:r>
              <a:rPr lang="en-GB" altLang="en-US" sz="2800" u="sng">
                <a:solidFill>
                  <a:schemeClr val="hlink"/>
                </a:solidFill>
              </a:rPr>
              <a:t>Hyperlinks like this</a:t>
            </a:r>
          </a:p>
          <a:p>
            <a:pPr eaLnBrk="1" hangingPunct="1">
              <a:buFontTx/>
              <a:buNone/>
            </a:pPr>
            <a:r>
              <a:rPr lang="en-GB" altLang="en-US" sz="2800">
                <a:solidFill>
                  <a:schemeClr val="folHlink"/>
                </a:solidFill>
              </a:rPr>
              <a:t>   </a:t>
            </a:r>
            <a:r>
              <a:rPr lang="en-GB" altLang="en-US" sz="2800" u="sng">
                <a:solidFill>
                  <a:schemeClr val="folHlink"/>
                </a:solidFill>
              </a:rPr>
              <a:t>Visited hyperlinks like this</a:t>
            </a:r>
            <a:endParaRPr lang="en-US" altLang="en-US" sz="2800" u="sng">
              <a:solidFill>
                <a:schemeClr val="folHlink"/>
              </a:solidFill>
            </a:endParaRPr>
          </a:p>
        </p:txBody>
      </p:sp>
      <p:sp>
        <p:nvSpPr>
          <p:cNvPr id="16387" name="Rectangle 16"/>
          <p:cNvSpPr>
            <a:spLocks noChangeArrowheads="1"/>
          </p:cNvSpPr>
          <p:nvPr/>
        </p:nvSpPr>
        <p:spPr bwMode="auto">
          <a:xfrm>
            <a:off x="3048000" y="3913188"/>
            <a:ext cx="3429000" cy="1728787"/>
          </a:xfrm>
          <a:prstGeom prst="rect">
            <a:avLst/>
          </a:prstGeom>
          <a:solidFill>
            <a:schemeClr val="accent1">
              <a:alpha val="38039"/>
            </a:schemeClr>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GB" altLang="en-US" sz="1800"/>
              <a:t>Text box</a:t>
            </a:r>
          </a:p>
        </p:txBody>
      </p:sp>
      <p:sp>
        <p:nvSpPr>
          <p:cNvPr id="16388" name="Rectangle 45"/>
          <p:cNvSpPr>
            <a:spLocks noChangeArrowheads="1"/>
          </p:cNvSpPr>
          <p:nvPr/>
        </p:nvSpPr>
        <p:spPr bwMode="auto">
          <a:xfrm>
            <a:off x="3200400" y="5791200"/>
            <a:ext cx="31480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buFontTx/>
              <a:buNone/>
            </a:pPr>
            <a:r>
              <a:rPr lang="en-US" altLang="en-US" sz="2800" b="1"/>
              <a:t>PowerPoint</a:t>
            </a:r>
            <a:r>
              <a:rPr lang="en-US" altLang="en-US" sz="2800"/>
              <a:t> styles</a:t>
            </a:r>
            <a:endParaRPr lang="en-US" altLang="en-US" sz="18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9"/>
          <p:cNvSpPr>
            <a:spLocks noChangeArrowheads="1"/>
          </p:cNvSpPr>
          <p:nvPr/>
        </p:nvSpPr>
        <p:spPr bwMode="auto">
          <a:xfrm>
            <a:off x="539750" y="274638"/>
            <a:ext cx="8208963" cy="6323012"/>
          </a:xfrm>
          <a:prstGeom prst="rect">
            <a:avLst/>
          </a:prstGeom>
          <a:solidFill>
            <a:srgbClr val="F2FDF7">
              <a:alpha val="749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endParaRPr lang="en-GB" altLang="en-US"/>
          </a:p>
        </p:txBody>
      </p:sp>
      <p:sp>
        <p:nvSpPr>
          <p:cNvPr id="18435"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endParaRPr lang="en-GB" altLang="en-US"/>
          </a:p>
        </p:txBody>
      </p:sp>
      <p:sp>
        <p:nvSpPr>
          <p:cNvPr id="18436" name="Rectangle 3"/>
          <p:cNvSpPr>
            <a:spLocks noGrp="1" noChangeArrowheads="1"/>
          </p:cNvSpPr>
          <p:nvPr>
            <p:ph type="title"/>
          </p:nvPr>
        </p:nvSpPr>
        <p:spPr/>
        <p:txBody>
          <a:bodyPr/>
          <a:lstStyle/>
          <a:p>
            <a:r>
              <a:rPr lang="en-GB" altLang="en-US" smtClean="0"/>
              <a:t>Use of templates</a:t>
            </a:r>
            <a:endParaRPr lang="en-US" altLang="en-US" smtClean="0"/>
          </a:p>
        </p:txBody>
      </p:sp>
      <p:sp>
        <p:nvSpPr>
          <p:cNvPr id="18437"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8438"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ea typeface="MS PGothic" panose="020B0600070205080204" pitchFamily="34" charset="-128"/>
              </a:defRPr>
            </a:lvl1pPr>
            <a:lvl2pPr marL="53340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GB" altLang="en-US" sz="1600" b="1"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cs typeface="Arial" panose="020B0604020202020204" pitchFamily="34" charset="0"/>
            </a:endParaRPr>
          </a:p>
        </p:txBody>
      </p:sp>
      <p:sp>
        <p:nvSpPr>
          <p:cNvPr id="18439"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GB" altLang="en-US" sz="1600" b="1"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8440"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MS PGothic" panose="020B0600070205080204" pitchFamily="34" charset="-128"/>
              </a:defRPr>
            </a:lvl1pPr>
            <a:lvl2pPr>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8441"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Custom 14">
      <a:dk1>
        <a:srgbClr val="191919"/>
      </a:dk1>
      <a:lt1>
        <a:srgbClr val="CCCCCC"/>
      </a:lt1>
      <a:dk2>
        <a:srgbClr val="FF0080"/>
      </a:dk2>
      <a:lt2>
        <a:srgbClr val="666666"/>
      </a:lt2>
      <a:accent1>
        <a:srgbClr val="333333"/>
      </a:accent1>
      <a:accent2>
        <a:srgbClr val="66CCFF"/>
      </a:accent2>
      <a:accent3>
        <a:srgbClr val="E2E2E2"/>
      </a:accent3>
      <a:accent4>
        <a:srgbClr val="404040"/>
      </a:accent4>
      <a:accent5>
        <a:srgbClr val="ADADAD"/>
      </a:accent5>
      <a:accent6>
        <a:srgbClr val="5CB9E7"/>
      </a:accent6>
      <a:hlink>
        <a:srgbClr val="CCCCCC"/>
      </a:hlink>
      <a:folHlink>
        <a:srgbClr val="666666"/>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5992</TotalTime>
  <Words>200</Words>
  <Application>Microsoft Office PowerPoint</Application>
  <PresentationFormat>On-screen Show (4:3)</PresentationFormat>
  <Paragraphs>28</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Microsoft Excel Chart</vt:lpstr>
      <vt:lpstr>PowerPoint Presentation</vt:lpstr>
      <vt:lpstr>PowerPoint Presentation</vt:lpstr>
      <vt:lpstr>PowerPoint Presentation</vt:lpstr>
      <vt:lpstr>PowerPoint Presentation</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Futuristic background</dc:title>
  <dc:creator>Presentation Magazine</dc:creator>
  <cp:lastModifiedBy>Nasrin</cp:lastModifiedBy>
  <cp:revision>165</cp:revision>
  <dcterms:created xsi:type="dcterms:W3CDTF">2008-05-29T09:49:30Z</dcterms:created>
  <dcterms:modified xsi:type="dcterms:W3CDTF">2015-12-10T21:35:01Z</dcterms:modified>
</cp:coreProperties>
</file>