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61" r:id="rId4"/>
    <p:sldId id="263" r:id="rId5"/>
    <p:sldId id="264"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15:clr>
            <a:srgbClr val="A4A3A4"/>
          </p15:clr>
        </p15:guide>
        <p15:guide id="2" orient="horz" pos="192">
          <p15:clr>
            <a:srgbClr val="A4A3A4"/>
          </p15:clr>
        </p15:guide>
        <p15:guide id="3" orient="horz" pos="96">
          <p15:clr>
            <a:srgbClr val="A4A3A4"/>
          </p15:clr>
        </p15:guide>
        <p15:guide id="4">
          <p15:clr>
            <a:srgbClr val="A4A3A4"/>
          </p15:clr>
        </p15:guide>
        <p15:guide id="5" pos="48">
          <p15:clr>
            <a:srgbClr val="A4A3A4"/>
          </p15:clr>
        </p15:guide>
        <p15:guide id="6"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4B3025"/>
    <a:srgbClr val="FFFF66"/>
    <a:srgbClr val="CC66FF"/>
    <a:srgbClr val="6666FF"/>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9" autoAdjust="0"/>
    <p:restoredTop sz="92980" autoAdjust="0"/>
  </p:normalViewPr>
  <p:slideViewPr>
    <p:cSldViewPr snapToObjects="1">
      <p:cViewPr varScale="1">
        <p:scale>
          <a:sx n="68" d="100"/>
          <a:sy n="68" d="100"/>
        </p:scale>
        <p:origin x="-690" y="-102"/>
      </p:cViewPr>
      <p:guideLst>
        <p:guide orient="horz"/>
        <p:guide orient="horz" pos="192"/>
        <p:guide orient="horz" pos="96"/>
        <p:guide/>
        <p:guide pos="48"/>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E994AC51-1F2D-4174-995F-5D9739644FA1}" type="slidenum">
              <a:rPr lang="en-US" altLang="en-US"/>
              <a:pPr>
                <a:defRPr/>
              </a:pPr>
              <a:t>‹#›</a:t>
            </a:fld>
            <a:endParaRPr lang="en-US" altLang="en-US"/>
          </a:p>
        </p:txBody>
      </p:sp>
    </p:spTree>
    <p:extLst>
      <p:ext uri="{BB962C8B-B14F-4D97-AF65-F5344CB8AC3E}">
        <p14:creationId xmlns:p14="http://schemas.microsoft.com/office/powerpoint/2010/main" val="1089469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AFD3E36-F1CD-430E-A53F-091BB4022638}" type="slidenum">
              <a:rPr lang="en-US" altLang="en-US"/>
              <a:pPr>
                <a:defRPr/>
              </a:pPr>
              <a:t>‹#›</a:t>
            </a:fld>
            <a:endParaRPr lang="en-US" altLang="en-US"/>
          </a:p>
        </p:txBody>
      </p:sp>
    </p:spTree>
    <p:extLst>
      <p:ext uri="{BB962C8B-B14F-4D97-AF65-F5344CB8AC3E}">
        <p14:creationId xmlns:p14="http://schemas.microsoft.com/office/powerpoint/2010/main" val="28511631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AC3F7CE-54B6-4FDF-AA08-3B2D63585DFF}"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1136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BC13E9-8E7C-4830-95ED-68E7AE43F1EE}" type="slidenum">
              <a:rPr lang="en-US" altLang="en-US"/>
              <a:pPr/>
              <a:t>3</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89832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E9EBAE-1448-4F09-9597-E1DA11DA9885}" type="slidenum">
              <a:rPr lang="en-US" altLang="en-US"/>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29963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5</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39" descr="splatt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a:extLst>
            <a:ext uri="{91240B29-F687-4F45-9708-019B960494DF}">
              <a14:hiddenLine xmlns:a14="http://schemas.microsoft.com/office/drawing/2010/main" w="9525">
                <a:solidFill>
                  <a:schemeClr val="tx1"/>
                </a:solidFill>
                <a:miter lim="800000"/>
                <a:headEnd/>
                <a:tailEnd/>
              </a14:hiddenLine>
            </a:ext>
          </a:extLst>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B4079EC2-D989-49DD-829E-29E9BE163771}" type="slidenum">
              <a:rPr lang="en-US" altLang="en-US"/>
              <a:pPr>
                <a:defRPr/>
              </a:pPr>
              <a:t>‹#›</a:t>
            </a:fld>
            <a:endParaRPr lang="en-US" altLang="en-US"/>
          </a:p>
        </p:txBody>
      </p:sp>
    </p:spTree>
    <p:extLst>
      <p:ext uri="{BB962C8B-B14F-4D97-AF65-F5344CB8AC3E}">
        <p14:creationId xmlns:p14="http://schemas.microsoft.com/office/powerpoint/2010/main" val="1047642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82409BA-9459-413B-ACBC-29AF74364934}" type="slidenum">
              <a:rPr lang="en-US" altLang="en-US"/>
              <a:pPr>
                <a:defRPr/>
              </a:pPr>
              <a:t>‹#›</a:t>
            </a:fld>
            <a:endParaRPr lang="en-US" altLang="en-US"/>
          </a:p>
        </p:txBody>
      </p:sp>
    </p:spTree>
    <p:extLst>
      <p:ext uri="{BB962C8B-B14F-4D97-AF65-F5344CB8AC3E}">
        <p14:creationId xmlns:p14="http://schemas.microsoft.com/office/powerpoint/2010/main" val="306105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AAB35EA-20D8-4FA0-B22F-112167E1D7B1}" type="slidenum">
              <a:rPr lang="en-US" altLang="en-US"/>
              <a:pPr>
                <a:defRPr/>
              </a:pPr>
              <a:t>‹#›</a:t>
            </a:fld>
            <a:endParaRPr lang="en-US" altLang="en-US"/>
          </a:p>
        </p:txBody>
      </p:sp>
    </p:spTree>
    <p:extLst>
      <p:ext uri="{BB962C8B-B14F-4D97-AF65-F5344CB8AC3E}">
        <p14:creationId xmlns:p14="http://schemas.microsoft.com/office/powerpoint/2010/main" val="1867341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2842074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C7E3AC6-681B-4F9E-8C57-E9AA2E6DCEE6}" type="slidenum">
              <a:rPr lang="en-US" altLang="en-US"/>
              <a:pPr>
                <a:defRPr/>
              </a:pPr>
              <a:t>‹#›</a:t>
            </a:fld>
            <a:endParaRPr lang="en-US" altLang="en-US"/>
          </a:p>
        </p:txBody>
      </p:sp>
    </p:spTree>
    <p:extLst>
      <p:ext uri="{BB962C8B-B14F-4D97-AF65-F5344CB8AC3E}">
        <p14:creationId xmlns:p14="http://schemas.microsoft.com/office/powerpoint/2010/main" val="4244922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2D7EB85-DF6A-4DE7-AF86-E93EE4AA22D7}" type="slidenum">
              <a:rPr lang="en-US" altLang="en-US"/>
              <a:pPr>
                <a:defRPr/>
              </a:pPr>
              <a:t>‹#›</a:t>
            </a:fld>
            <a:endParaRPr lang="en-US" altLang="en-US"/>
          </a:p>
        </p:txBody>
      </p:sp>
    </p:spTree>
    <p:extLst>
      <p:ext uri="{BB962C8B-B14F-4D97-AF65-F5344CB8AC3E}">
        <p14:creationId xmlns:p14="http://schemas.microsoft.com/office/powerpoint/2010/main" val="29954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1B330C1-3AE4-4A46-BF13-4030C6791FF6}" type="slidenum">
              <a:rPr lang="en-US" altLang="en-US"/>
              <a:pPr>
                <a:defRPr/>
              </a:pPr>
              <a:t>‹#›</a:t>
            </a:fld>
            <a:endParaRPr lang="en-US" altLang="en-US"/>
          </a:p>
        </p:txBody>
      </p:sp>
    </p:spTree>
    <p:extLst>
      <p:ext uri="{BB962C8B-B14F-4D97-AF65-F5344CB8AC3E}">
        <p14:creationId xmlns:p14="http://schemas.microsoft.com/office/powerpoint/2010/main" val="491212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5EC0234-2C17-4B61-A590-47F6297577CB}" type="slidenum">
              <a:rPr lang="en-US" altLang="en-US"/>
              <a:pPr>
                <a:defRPr/>
              </a:pPr>
              <a:t>‹#›</a:t>
            </a:fld>
            <a:endParaRPr lang="en-US" altLang="en-US"/>
          </a:p>
        </p:txBody>
      </p:sp>
    </p:spTree>
    <p:extLst>
      <p:ext uri="{BB962C8B-B14F-4D97-AF65-F5344CB8AC3E}">
        <p14:creationId xmlns:p14="http://schemas.microsoft.com/office/powerpoint/2010/main" val="3931962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77A633E1-DDBA-471B-B576-81724EE23967}" type="slidenum">
              <a:rPr lang="en-US" altLang="en-US"/>
              <a:pPr>
                <a:defRPr/>
              </a:pPr>
              <a:t>‹#›</a:t>
            </a:fld>
            <a:endParaRPr lang="en-US" altLang="en-US"/>
          </a:p>
        </p:txBody>
      </p:sp>
    </p:spTree>
    <p:extLst>
      <p:ext uri="{BB962C8B-B14F-4D97-AF65-F5344CB8AC3E}">
        <p14:creationId xmlns:p14="http://schemas.microsoft.com/office/powerpoint/2010/main" val="1349417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E17D6E7-057B-42B7-826E-97F37DF917F8}" type="slidenum">
              <a:rPr lang="en-US" altLang="en-US"/>
              <a:pPr>
                <a:defRPr/>
              </a:pPr>
              <a:t>‹#›</a:t>
            </a:fld>
            <a:endParaRPr lang="en-US" altLang="en-US"/>
          </a:p>
        </p:txBody>
      </p:sp>
    </p:spTree>
    <p:extLst>
      <p:ext uri="{BB962C8B-B14F-4D97-AF65-F5344CB8AC3E}">
        <p14:creationId xmlns:p14="http://schemas.microsoft.com/office/powerpoint/2010/main" val="3451432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B242BA63-F1ED-443B-B30C-86454A57511C}" type="slidenum">
              <a:rPr lang="en-US" altLang="en-US"/>
              <a:pPr>
                <a:defRPr/>
              </a:pPr>
              <a:t>‹#›</a:t>
            </a:fld>
            <a:endParaRPr lang="en-US" altLang="en-US"/>
          </a:p>
        </p:txBody>
      </p:sp>
    </p:spTree>
    <p:extLst>
      <p:ext uri="{BB962C8B-B14F-4D97-AF65-F5344CB8AC3E}">
        <p14:creationId xmlns:p14="http://schemas.microsoft.com/office/powerpoint/2010/main" val="2127078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B90D151-BBAC-4D3E-9F22-A87DB42C6B8C}" type="slidenum">
              <a:rPr lang="en-US" altLang="en-US"/>
              <a:pPr>
                <a:defRPr/>
              </a:pPr>
              <a:t>‹#›</a:t>
            </a:fld>
            <a:endParaRPr lang="en-US" altLang="en-US"/>
          </a:p>
        </p:txBody>
      </p:sp>
    </p:spTree>
    <p:extLst>
      <p:ext uri="{BB962C8B-B14F-4D97-AF65-F5344CB8AC3E}">
        <p14:creationId xmlns:p14="http://schemas.microsoft.com/office/powerpoint/2010/main" val="2488828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2798880-22B0-4A78-AFE9-58F529D53C30}" type="slidenum">
              <a:rPr lang="en-US" altLang="en-US"/>
              <a:pPr>
                <a:defRPr/>
              </a:pPr>
              <a:t>‹#›</a:t>
            </a:fld>
            <a:endParaRPr lang="en-US" altLang="en-US"/>
          </a:p>
        </p:txBody>
      </p:sp>
    </p:spTree>
    <p:extLst>
      <p:ext uri="{BB962C8B-B14F-4D97-AF65-F5344CB8AC3E}">
        <p14:creationId xmlns:p14="http://schemas.microsoft.com/office/powerpoint/2010/main" val="1623891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6" descr="splatter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68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0B5CA99-9608-42D1-B6BA-5245EEBC5F9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93"/>
          <p:cNvSpPr txBox="1">
            <a:spLocks noChangeArrowheads="1"/>
          </p:cNvSpPr>
          <p:nvPr/>
        </p:nvSpPr>
        <p:spPr bwMode="auto">
          <a:xfrm>
            <a:off x="304800" y="304800"/>
            <a:ext cx="8534400"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95000"/>
                    </a:schemeClr>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8800" b="1">
                <a:solidFill>
                  <a:schemeClr val="tx2"/>
                </a:solidFill>
              </a:rPr>
              <a:t>SPLATTER</a:t>
            </a:r>
            <a:endParaRPr lang="en-US" altLang="en-US" sz="8800">
              <a:solidFill>
                <a:schemeClr val="tx2"/>
              </a:solidFill>
            </a:endParaRPr>
          </a:p>
        </p:txBody>
      </p:sp>
      <p:sp>
        <p:nvSpPr>
          <p:cNvPr id="2138" name="Text Box 90"/>
          <p:cNvSpPr txBox="1">
            <a:spLocks noChangeArrowheads="1"/>
          </p:cNvSpPr>
          <p:nvPr/>
        </p:nvSpPr>
        <p:spPr bwMode="auto">
          <a:xfrm>
            <a:off x="1219200" y="6461125"/>
            <a:ext cx="670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127000" dist="35921" dir="2700000" algn="ctr" rotWithShape="0">
                    <a:schemeClr val="bg2">
                      <a:alpha val="95000"/>
                    </a:schemeClr>
                  </a:outerShdw>
                </a:effectLst>
              </a14:hiddenEffects>
            </a:ext>
          </a:extLst>
        </p:spPr>
        <p:txBody>
          <a:bodyPr>
            <a:spAutoFit/>
          </a:bodyPr>
          <a:lstStyle/>
          <a:p>
            <a:pPr algn="ctr" eaLnBrk="1" hangingPunct="1">
              <a:spcBef>
                <a:spcPct val="50000"/>
              </a:spcBef>
              <a:defRPr/>
            </a:pPr>
            <a:r>
              <a:rPr lang="en-US" altLang="en-US" sz="2000" b="1"/>
              <a:t>TEMPLATE BACKGROUND</a:t>
            </a:r>
            <a:endParaRPr lang="en-US" altLang="en-US" sz="6600" b="1"/>
          </a:p>
        </p:txBody>
      </p:sp>
      <p:sp>
        <p:nvSpPr>
          <p:cNvPr id="4" name="TextBox 3"/>
          <p:cNvSpPr txBox="1"/>
          <p:nvPr/>
        </p:nvSpPr>
        <p:spPr>
          <a:xfrm>
            <a:off x="304800" y="5828565"/>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7174" name="Chart" r:id="rId4" imgW="10922000" imgH="7416800" progId="MSGraph.Chart.8">
                  <p:embed followColorScheme="full"/>
                </p:oleObj>
              </mc:Choice>
              <mc:Fallback>
                <p:oleObj name="Chart" r:id="rId4" imgW="10922000" imgH="7416800" progId="MSGraph.Chart.8">
                  <p:embed followColorScheme="full"/>
                  <p:pic>
                    <p:nvPicPr>
                      <p:cNvPr id="0" name="Object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2133600" y="762000"/>
            <a:ext cx="4953000" cy="2286000"/>
          </a:xfrm>
        </p:spPr>
        <p:txBody>
          <a:bodyPr/>
          <a:lstStyle/>
          <a:p>
            <a:pPr algn="ctr" eaLnBrk="1" hangingPunct="1">
              <a:buFontTx/>
              <a:buBlip>
                <a:blip r:embed="rId3"/>
              </a:buBlip>
            </a:pPr>
            <a:r>
              <a:rPr lang="en-GB" altLang="en-US" sz="2800" smtClean="0"/>
              <a:t>Bullet points are like this </a:t>
            </a:r>
          </a:p>
          <a:p>
            <a:pPr algn="ctr" eaLnBrk="1" hangingPunct="1">
              <a:buFontTx/>
              <a:buNone/>
            </a:pPr>
            <a:r>
              <a:rPr lang="en-GB" altLang="en-US" sz="2800" smtClean="0"/>
              <a:t>   Text and lines are like this</a:t>
            </a:r>
          </a:p>
          <a:p>
            <a:pPr algn="ct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algn="ct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sp>
        <p:nvSpPr>
          <p:cNvPr id="11267" name="Rectangle 16"/>
          <p:cNvSpPr>
            <a:spLocks noChangeArrowheads="1"/>
          </p:cNvSpPr>
          <p:nvPr/>
        </p:nvSpPr>
        <p:spPr bwMode="auto">
          <a:xfrm>
            <a:off x="3048000" y="3048000"/>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68" name="Rectangle 45"/>
          <p:cNvSpPr>
            <a:spLocks noChangeArrowheads="1"/>
          </p:cNvSpPr>
          <p:nvPr/>
        </p:nvSpPr>
        <p:spPr bwMode="auto">
          <a:xfrm>
            <a:off x="3200400" y="5791200"/>
            <a:ext cx="31480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800" b="1"/>
              <a:t>PowerPoint</a:t>
            </a:r>
            <a:r>
              <a:rPr lang="en-US" altLang="en-US" sz="2800"/>
              <a:t> styles</a:t>
            </a:r>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8195" name="Chart" r:id="rId4" imgW="8296363" imgH="4610196" progId="MSGraph.Chart.8">
                  <p:embed followColorScheme="full"/>
                </p:oleObj>
              </mc:Choice>
              <mc:Fallback>
                <p:oleObj name="Chart" r:id="rId4" imgW="8296363"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2613925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4C4C4C"/>
      </a:dk1>
      <a:lt1>
        <a:srgbClr val="CCCCCC"/>
      </a:lt1>
      <a:dk2>
        <a:srgbClr val="FF0080"/>
      </a:dk2>
      <a:lt2>
        <a:srgbClr val="666666"/>
      </a:lt2>
      <a:accent1>
        <a:srgbClr val="333333"/>
      </a:accent1>
      <a:accent2>
        <a:srgbClr val="66CCFF"/>
      </a:accent2>
      <a:accent3>
        <a:srgbClr val="E2E2E2"/>
      </a:accent3>
      <a:accent4>
        <a:srgbClr val="404040"/>
      </a:accent4>
      <a:accent5>
        <a:srgbClr val="ADADAD"/>
      </a:accent5>
      <a:accent6>
        <a:srgbClr val="5CB9E7"/>
      </a:accent6>
      <a:hlink>
        <a:srgbClr val="FF0080"/>
      </a:hlink>
      <a:folHlink>
        <a:srgbClr val="6666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5805</TotalTime>
  <Words>208</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PowerPoint Presentation</vt:lpstr>
      <vt:lpstr>PowerPoint Presentation</vt:lpstr>
      <vt:lpstr>PowerPoint Presentation</vt:lpstr>
      <vt:lpstr>Use of templates</vt:lpstr>
      <vt:lpstr>Sample Graph (3 colours)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Abstract art PowerPoint slide</dc:title>
  <dc:creator>Presentation Magazine</dc:creator>
  <cp:lastModifiedBy>Nasrin</cp:lastModifiedBy>
  <cp:revision>144</cp:revision>
  <dcterms:modified xsi:type="dcterms:W3CDTF">2015-12-10T21:34:14Z</dcterms:modified>
</cp:coreProperties>
</file>