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59" r:id="rId3"/>
    <p:sldId id="260" r:id="rId4"/>
    <p:sldId id="261" r:id="rId5"/>
    <p:sldId id="263"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15:clr>
            <a:srgbClr val="A4A3A4"/>
          </p15:clr>
        </p15:guide>
        <p15:guide id="2" orient="horz" pos="192">
          <p15:clr>
            <a:srgbClr val="A4A3A4"/>
          </p15:clr>
        </p15:guide>
        <p15:guide id="3" orient="horz" pos="96">
          <p15:clr>
            <a:srgbClr val="A4A3A4"/>
          </p15:clr>
        </p15:guide>
        <p15:guide id="4">
          <p15:clr>
            <a:srgbClr val="A4A3A4"/>
          </p15:clr>
        </p15:guide>
        <p15:guide id="5" pos="48">
          <p15:clr>
            <a:srgbClr val="A4A3A4"/>
          </p15:clr>
        </p15:guide>
        <p15:guide id="6" pos="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DF7"/>
    <a:srgbClr val="800040"/>
    <a:srgbClr val="FF0080"/>
    <a:srgbClr val="4B3025"/>
    <a:srgbClr val="FFFF66"/>
    <a:srgbClr val="CC66FF"/>
    <a:srgbClr val="6666FF"/>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39" autoAdjust="0"/>
    <p:restoredTop sz="92980" autoAdjust="0"/>
  </p:normalViewPr>
  <p:slideViewPr>
    <p:cSldViewPr snapToObjects="1">
      <p:cViewPr varScale="1">
        <p:scale>
          <a:sx n="68" d="100"/>
          <a:sy n="68" d="100"/>
        </p:scale>
        <p:origin x="-690" y="-102"/>
      </p:cViewPr>
      <p:guideLst>
        <p:guide orient="horz"/>
        <p:guide orient="horz" pos="192"/>
        <p:guide orient="horz" pos="96"/>
        <p:guide/>
        <p:guide pos="48"/>
        <p:guide pos="9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C3E656D9-1C4A-4961-B822-69096B61503C}" type="slidenum">
              <a:rPr lang="en-US" altLang="en-US"/>
              <a:pPr>
                <a:defRPr/>
              </a:pPr>
              <a:t>‹#›</a:t>
            </a:fld>
            <a:endParaRPr lang="en-US" altLang="en-US"/>
          </a:p>
        </p:txBody>
      </p:sp>
    </p:spTree>
    <p:extLst>
      <p:ext uri="{BB962C8B-B14F-4D97-AF65-F5344CB8AC3E}">
        <p14:creationId xmlns:p14="http://schemas.microsoft.com/office/powerpoint/2010/main" val="41605823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FA8C3428-5E3E-498C-82A5-68033D91C828}" type="slidenum">
              <a:rPr lang="en-US" altLang="en-US"/>
              <a:pPr>
                <a:defRPr/>
              </a:pPr>
              <a:t>‹#›</a:t>
            </a:fld>
            <a:endParaRPr lang="en-US" altLang="en-US"/>
          </a:p>
        </p:txBody>
      </p:sp>
    </p:spTree>
    <p:extLst>
      <p:ext uri="{BB962C8B-B14F-4D97-AF65-F5344CB8AC3E}">
        <p14:creationId xmlns:p14="http://schemas.microsoft.com/office/powerpoint/2010/main" val="20204836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10E679A-7C3C-4BFF-8F28-0879595BFA43}"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95713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A0DB42F-E60A-4CAB-9492-122489003382}" type="slidenum">
              <a:rPr lang="en-US" altLang="en-US"/>
              <a:pPr/>
              <a:t>2</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065395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C044901-A2F0-4B82-BFEC-A03396976C33}" type="slidenum">
              <a:rPr lang="en-US" altLang="en-US"/>
              <a:pPr/>
              <a:t>3</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712392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CB05D63-A1EF-41A8-A6F2-4A5B8FD7AC6C}" type="slidenum">
              <a:rPr lang="en-US" altLang="en-US"/>
              <a:pPr/>
              <a:t>4</a:t>
            </a:fld>
            <a:endParaRPr lang="en-US"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643361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B148B18-A664-4D7F-A4DE-17A6840A7B80}" type="slidenum">
              <a:rPr lang="en-US" altLang="en-US"/>
              <a:pPr/>
              <a:t>5</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659802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38" descr="rainbowdirt"/>
          <p:cNvPicPr>
            <a:picLocks noChangeAspect="1" noChangeArrowheads="1"/>
          </p:cNvPicPr>
          <p:nvPr userDrawn="1"/>
        </p:nvPicPr>
        <p:blipFill>
          <a:blip r:embed="rId2">
            <a:extLst>
              <a:ext uri="{28A0092B-C50C-407E-A947-70E740481C1C}">
                <a14:useLocalDpi xmlns:a14="http://schemas.microsoft.com/office/drawing/2010/main" val="0"/>
              </a:ext>
            </a:extLst>
          </a:blip>
          <a:srcRect b="-2"/>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8"/>
          <p:cNvSpPr txBox="1">
            <a:spLocks noChangeArrowheads="1"/>
          </p:cNvSpPr>
          <p:nvPr userDrawn="1"/>
        </p:nvSpPr>
        <p:spPr bwMode="auto">
          <a:xfrm rot="19237452">
            <a:off x="4622800" y="5191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3074" name="Rectangle 2"/>
          <p:cNvSpPr>
            <a:spLocks noGrp="1" noChangeArrowheads="1"/>
          </p:cNvSpPr>
          <p:nvPr>
            <p:ph type="ctrTitle"/>
          </p:nvPr>
        </p:nvSpPr>
        <p:spPr>
          <a:xfrm>
            <a:off x="685800" y="1196975"/>
            <a:ext cx="7772400" cy="1470025"/>
          </a:xfrm>
        </p:spPr>
        <p:txBody>
          <a:bodyPr/>
          <a:lstStyle>
            <a:lvl1pPr>
              <a:defRPr b="1"/>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a:extLst>
            <a:ext uri="{91240B29-F687-4F45-9708-019B960494DF}">
              <a14:hiddenLine xmlns:a14="http://schemas.microsoft.com/office/drawing/2010/main" w="9525">
                <a:solidFill>
                  <a:schemeClr val="tx1"/>
                </a:solidFill>
                <a:miter lim="800000"/>
                <a:headEnd/>
                <a:tailEnd/>
              </a14:hiddenLine>
            </a:ext>
          </a:extLst>
        </p:spPr>
        <p:txBody>
          <a:bodyPr/>
          <a:lstStyle>
            <a:lvl1pPr marL="0" indent="0" algn="ctr">
              <a:buFontTx/>
              <a:buNone/>
              <a:defRPr/>
            </a:lvl1pPr>
          </a:lstStyle>
          <a:p>
            <a:pPr lvl="0"/>
            <a:r>
              <a:rPr lang="en-US" altLang="en-US" noProof="0" smtClean="0"/>
              <a:t>Click to edit Master subtitle style</a:t>
            </a:r>
          </a:p>
        </p:txBody>
      </p:sp>
      <p:sp>
        <p:nvSpPr>
          <p:cNvPr id="6"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7"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8" name="Rectangle 6"/>
          <p:cNvSpPr>
            <a:spLocks noGrp="1" noChangeArrowheads="1"/>
          </p:cNvSpPr>
          <p:nvPr>
            <p:ph type="sldNum" sz="quarter" idx="12"/>
          </p:nvPr>
        </p:nvSpPr>
        <p:spPr/>
        <p:txBody>
          <a:bodyPr/>
          <a:lstStyle>
            <a:lvl1pPr>
              <a:defRPr smtClean="0"/>
            </a:lvl1pPr>
          </a:lstStyle>
          <a:p>
            <a:pPr>
              <a:defRPr/>
            </a:pPr>
            <a:fld id="{5DC3EA8F-0EA2-4DF5-B4D2-242720A40D53}" type="slidenum">
              <a:rPr lang="en-US" altLang="en-US"/>
              <a:pPr>
                <a:defRPr/>
              </a:pPr>
              <a:t>‹#›</a:t>
            </a:fld>
            <a:endParaRPr lang="en-US" altLang="en-US"/>
          </a:p>
        </p:txBody>
      </p:sp>
    </p:spTree>
    <p:extLst>
      <p:ext uri="{BB962C8B-B14F-4D97-AF65-F5344CB8AC3E}">
        <p14:creationId xmlns:p14="http://schemas.microsoft.com/office/powerpoint/2010/main" val="35542899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05473A9-0787-4D84-AF9F-AFC5D5D1F733}" type="slidenum">
              <a:rPr lang="en-US" altLang="en-US"/>
              <a:pPr>
                <a:defRPr/>
              </a:pPr>
              <a:t>‹#›</a:t>
            </a:fld>
            <a:endParaRPr lang="en-US" altLang="en-US"/>
          </a:p>
        </p:txBody>
      </p:sp>
    </p:spTree>
    <p:extLst>
      <p:ext uri="{BB962C8B-B14F-4D97-AF65-F5344CB8AC3E}">
        <p14:creationId xmlns:p14="http://schemas.microsoft.com/office/powerpoint/2010/main" val="38822053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44926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44926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986424-A0DB-404B-B5B6-A3BF737F99D5}" type="slidenum">
              <a:rPr lang="en-US" altLang="en-US"/>
              <a:pPr>
                <a:defRPr/>
              </a:pPr>
              <a:t>‹#›</a:t>
            </a:fld>
            <a:endParaRPr lang="en-US" altLang="en-US"/>
          </a:p>
        </p:txBody>
      </p:sp>
    </p:spTree>
    <p:extLst>
      <p:ext uri="{BB962C8B-B14F-4D97-AF65-F5344CB8AC3E}">
        <p14:creationId xmlns:p14="http://schemas.microsoft.com/office/powerpoint/2010/main" val="12229441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0668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3DC03E77-5694-42C3-BDF8-E560BDD4B986}" type="slidenum">
              <a:rPr lang="en-US" altLang="en-US"/>
              <a:pPr>
                <a:defRPr/>
              </a:pPr>
              <a:t>‹#›</a:t>
            </a:fld>
            <a:endParaRPr lang="en-US" altLang="en-US"/>
          </a:p>
        </p:txBody>
      </p:sp>
    </p:spTree>
    <p:extLst>
      <p:ext uri="{BB962C8B-B14F-4D97-AF65-F5344CB8AC3E}">
        <p14:creationId xmlns:p14="http://schemas.microsoft.com/office/powerpoint/2010/main" val="17127032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0668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0668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7BBF5DB2-0897-42DD-ADA0-AE888C7D8E0A}" type="slidenum">
              <a:rPr lang="en-US" altLang="en-US"/>
              <a:pPr>
                <a:defRPr/>
              </a:pPr>
              <a:t>‹#›</a:t>
            </a:fld>
            <a:endParaRPr lang="en-US" altLang="en-US"/>
          </a:p>
        </p:txBody>
      </p:sp>
    </p:spTree>
    <p:extLst>
      <p:ext uri="{BB962C8B-B14F-4D97-AF65-F5344CB8AC3E}">
        <p14:creationId xmlns:p14="http://schemas.microsoft.com/office/powerpoint/2010/main" val="1887057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21460EC7-2505-4528-9590-2EC514384895}" type="slidenum">
              <a:rPr lang="en-US" altLang="en-US"/>
              <a:pPr>
                <a:defRPr/>
              </a:pPr>
              <a:t>‹#›</a:t>
            </a:fld>
            <a:endParaRPr lang="en-US" altLang="en-US"/>
          </a:p>
        </p:txBody>
      </p:sp>
    </p:spTree>
    <p:extLst>
      <p:ext uri="{BB962C8B-B14F-4D97-AF65-F5344CB8AC3E}">
        <p14:creationId xmlns:p14="http://schemas.microsoft.com/office/powerpoint/2010/main" val="2237209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FF9B259-E29B-43A3-BD0B-50AE98BE475D}" type="slidenum">
              <a:rPr lang="en-US" altLang="en-US"/>
              <a:pPr>
                <a:defRPr/>
              </a:pPr>
              <a:t>‹#›</a:t>
            </a:fld>
            <a:endParaRPr lang="en-US" altLang="en-US"/>
          </a:p>
        </p:txBody>
      </p:sp>
    </p:spTree>
    <p:extLst>
      <p:ext uri="{BB962C8B-B14F-4D97-AF65-F5344CB8AC3E}">
        <p14:creationId xmlns:p14="http://schemas.microsoft.com/office/powerpoint/2010/main" val="447221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0668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0668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DD9A2966-8A88-4E15-BB0E-D2ACA4832299}" type="slidenum">
              <a:rPr lang="en-US" altLang="en-US"/>
              <a:pPr>
                <a:defRPr/>
              </a:pPr>
              <a:t>‹#›</a:t>
            </a:fld>
            <a:endParaRPr lang="en-US" altLang="en-US"/>
          </a:p>
        </p:txBody>
      </p:sp>
    </p:spTree>
    <p:extLst>
      <p:ext uri="{BB962C8B-B14F-4D97-AF65-F5344CB8AC3E}">
        <p14:creationId xmlns:p14="http://schemas.microsoft.com/office/powerpoint/2010/main" val="891811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2D3D0BD9-80BF-483B-8AF9-918FD80B3DA1}" type="slidenum">
              <a:rPr lang="en-US" altLang="en-US"/>
              <a:pPr>
                <a:defRPr/>
              </a:pPr>
              <a:t>‹#›</a:t>
            </a:fld>
            <a:endParaRPr lang="en-US" altLang="en-US"/>
          </a:p>
        </p:txBody>
      </p:sp>
    </p:spTree>
    <p:extLst>
      <p:ext uri="{BB962C8B-B14F-4D97-AF65-F5344CB8AC3E}">
        <p14:creationId xmlns:p14="http://schemas.microsoft.com/office/powerpoint/2010/main" val="30817003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B98D92EA-5836-466D-A68E-7D66DCE070EA}" type="slidenum">
              <a:rPr lang="en-US" altLang="en-US"/>
              <a:pPr>
                <a:defRPr/>
              </a:pPr>
              <a:t>‹#›</a:t>
            </a:fld>
            <a:endParaRPr lang="en-US" altLang="en-US"/>
          </a:p>
        </p:txBody>
      </p:sp>
    </p:spTree>
    <p:extLst>
      <p:ext uri="{BB962C8B-B14F-4D97-AF65-F5344CB8AC3E}">
        <p14:creationId xmlns:p14="http://schemas.microsoft.com/office/powerpoint/2010/main" val="445177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543E184C-A743-4C37-8A50-2894171038E2}" type="slidenum">
              <a:rPr lang="en-US" altLang="en-US"/>
              <a:pPr>
                <a:defRPr/>
              </a:pPr>
              <a:t>‹#›</a:t>
            </a:fld>
            <a:endParaRPr lang="en-US" altLang="en-US"/>
          </a:p>
        </p:txBody>
      </p:sp>
    </p:spTree>
    <p:extLst>
      <p:ext uri="{BB962C8B-B14F-4D97-AF65-F5344CB8AC3E}">
        <p14:creationId xmlns:p14="http://schemas.microsoft.com/office/powerpoint/2010/main" val="22686891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991345A2-6F25-4F16-AE88-DB5A62ED2D9D}" type="slidenum">
              <a:rPr lang="en-US" altLang="en-US"/>
              <a:pPr>
                <a:defRPr/>
              </a:pPr>
              <a:t>‹#›</a:t>
            </a:fld>
            <a:endParaRPr lang="en-US" altLang="en-US"/>
          </a:p>
        </p:txBody>
      </p:sp>
    </p:spTree>
    <p:extLst>
      <p:ext uri="{BB962C8B-B14F-4D97-AF65-F5344CB8AC3E}">
        <p14:creationId xmlns:p14="http://schemas.microsoft.com/office/powerpoint/2010/main" val="1217036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1FE597C9-6A86-4B5E-9960-D320804A6800}" type="slidenum">
              <a:rPr lang="en-US" altLang="en-US"/>
              <a:pPr>
                <a:defRPr/>
              </a:pPr>
              <a:t>‹#›</a:t>
            </a:fld>
            <a:endParaRPr lang="en-US" altLang="en-US"/>
          </a:p>
        </p:txBody>
      </p:sp>
    </p:spTree>
    <p:extLst>
      <p:ext uri="{BB962C8B-B14F-4D97-AF65-F5344CB8AC3E}">
        <p14:creationId xmlns:p14="http://schemas.microsoft.com/office/powerpoint/2010/main" val="13615864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44" descr="rainbowdirt"/>
          <p:cNvPicPr>
            <a:picLocks noChangeAspect="1" noChangeArrowheads="1"/>
          </p:cNvPicPr>
          <p:nvPr userDrawn="1"/>
        </p:nvPicPr>
        <p:blipFill>
          <a:blip r:embed="rId15">
            <a:extLst>
              <a:ext uri="{28A0092B-C50C-407E-A947-70E740481C1C}">
                <a14:useLocalDpi xmlns:a14="http://schemas.microsoft.com/office/drawing/2010/main" val="0"/>
              </a:ext>
            </a:extLst>
          </a:blip>
          <a:srcRect b="-2"/>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0668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33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AA1E7B05-9200-409F-8B3E-CC49CA36C65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93"/>
          <p:cNvSpPr txBox="1">
            <a:spLocks noChangeArrowheads="1"/>
          </p:cNvSpPr>
          <p:nvPr/>
        </p:nvSpPr>
        <p:spPr bwMode="auto">
          <a:xfrm>
            <a:off x="-1143000" y="898525"/>
            <a:ext cx="8534400" cy="1433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95000"/>
                    </a:schemeClr>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spcBef>
                <a:spcPct val="50000"/>
              </a:spcBef>
            </a:pPr>
            <a:r>
              <a:rPr lang="en-US" altLang="en-US" sz="8800" b="1"/>
              <a:t>RAINBOW</a:t>
            </a:r>
            <a:endParaRPr lang="en-US" altLang="en-US" sz="8800">
              <a:solidFill>
                <a:srgbClr val="FF0080"/>
              </a:solidFill>
            </a:endParaRPr>
          </a:p>
        </p:txBody>
      </p:sp>
      <p:sp>
        <p:nvSpPr>
          <p:cNvPr id="2138" name="Text Box 90"/>
          <p:cNvSpPr txBox="1">
            <a:spLocks noChangeArrowheads="1"/>
          </p:cNvSpPr>
          <p:nvPr/>
        </p:nvSpPr>
        <p:spPr bwMode="auto">
          <a:xfrm>
            <a:off x="609600" y="2073275"/>
            <a:ext cx="6705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127000" dist="35921" dir="2700000" algn="ctr" rotWithShape="0">
                    <a:schemeClr val="bg2">
                      <a:alpha val="95000"/>
                    </a:schemeClr>
                  </a:outerShdw>
                </a:effectLst>
              </a14:hiddenEffects>
            </a:ext>
          </a:extLst>
        </p:spPr>
        <p:txBody>
          <a:bodyPr>
            <a:spAutoFit/>
          </a:bodyPr>
          <a:lstStyle/>
          <a:p>
            <a:pPr algn="r" eaLnBrk="1" hangingPunct="1">
              <a:spcBef>
                <a:spcPct val="50000"/>
              </a:spcBef>
              <a:defRPr/>
            </a:pPr>
            <a:r>
              <a:rPr lang="en-US" altLang="en-US" sz="2000">
                <a:solidFill>
                  <a:schemeClr val="tx2"/>
                </a:solidFill>
              </a:rPr>
              <a:t>TEMPLATE BACKGROUND</a:t>
            </a:r>
            <a:endParaRPr lang="en-US" altLang="en-US" sz="6600"/>
          </a:p>
        </p:txBody>
      </p:sp>
      <p:sp>
        <p:nvSpPr>
          <p:cNvPr id="4" name="TextBox 3"/>
          <p:cNvSpPr txBox="1"/>
          <p:nvPr/>
        </p:nvSpPr>
        <p:spPr>
          <a:xfrm>
            <a:off x="2771800" y="2888940"/>
            <a:ext cx="2605201" cy="830997"/>
          </a:xfrm>
          <a:prstGeom prst="rect">
            <a:avLst/>
          </a:prstGeom>
          <a:noFill/>
        </p:spPr>
        <p:txBody>
          <a:bodyPr wrap="none" rtlCol="1">
            <a:spAutoFit/>
          </a:bodyPr>
          <a:lstStyle/>
          <a:p>
            <a:pPr algn="ctr"/>
            <a:r>
              <a:rPr lang="en-US" sz="2400" dirty="0" smtClean="0">
                <a:solidFill>
                  <a:srgbClr val="28AAE4"/>
                </a:solidFill>
              </a:rPr>
              <a:t>irppt.com</a:t>
            </a:r>
          </a:p>
          <a:p>
            <a:pPr algn="ctr"/>
            <a:r>
              <a:rPr lang="fa-IR" sz="2400" dirty="0" smtClean="0">
                <a:solidFill>
                  <a:srgbClr val="28AAE4"/>
                </a:solidFill>
              </a:rPr>
              <a:t>مرکز پاورپوینت مادسیج</a:t>
            </a:r>
            <a:endParaRPr lang="fa-IR" sz="2400" dirty="0">
              <a:solidFill>
                <a:srgbClr val="28AAE4"/>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36"/>
          <p:cNvGraphicFramePr>
            <a:graphicFrameLocks noChangeAspect="1"/>
          </p:cNvGraphicFramePr>
          <p:nvPr/>
        </p:nvGraphicFramePr>
        <p:xfrm>
          <a:off x="1371600" y="1447800"/>
          <a:ext cx="6400800" cy="4351338"/>
        </p:xfrm>
        <a:graphic>
          <a:graphicData uri="http://schemas.openxmlformats.org/presentationml/2006/ole">
            <mc:AlternateContent xmlns:mc="http://schemas.openxmlformats.org/markup-compatibility/2006">
              <mc:Choice xmlns:v="urn:schemas-microsoft-com:vml" Requires="v">
                <p:oleObj spid="_x0000_s7173" name="Chart" r:id="rId4" imgW="10922000" imgH="7416800" progId="MSGraph.Chart.8">
                  <p:embed followColorScheme="full"/>
                </p:oleObj>
              </mc:Choice>
              <mc:Fallback>
                <p:oleObj name="Chart" r:id="rId4" imgW="10922000" imgH="7416800" progId="MSGraph.Chart.8">
                  <p:embed followColorScheme="full"/>
                  <p:pic>
                    <p:nvPicPr>
                      <p:cNvPr id="0" name="Object 3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1447800"/>
                        <a:ext cx="640080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7171" name="Text Box 33"/>
          <p:cNvSpPr txBox="1">
            <a:spLocks noChangeArrowheads="1"/>
          </p:cNvSpPr>
          <p:nvPr/>
        </p:nvSpPr>
        <p:spPr bwMode="auto">
          <a:xfrm>
            <a:off x="2590800" y="579120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a:t>PowerPoint</a:t>
            </a:r>
            <a:r>
              <a:rPr lang="en-US" altLang="en-US" sz="2800"/>
              <a:t> chart object</a:t>
            </a:r>
            <a:endParaRPr lang="en-US"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58" descr="christmastr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838200"/>
            <a:ext cx="6477000" cy="485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37"/>
          <p:cNvSpPr>
            <a:spLocks noChangeArrowheads="1"/>
          </p:cNvSpPr>
          <p:nvPr/>
        </p:nvSpPr>
        <p:spPr bwMode="auto">
          <a:xfrm>
            <a:off x="2590800" y="5791200"/>
            <a:ext cx="41957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a:t>PowerPoint</a:t>
            </a:r>
            <a:r>
              <a:rPr lang="en-US" altLang="en-US" sz="2800"/>
              <a:t> picture page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body" sz="half" idx="1"/>
          </p:nvPr>
        </p:nvSpPr>
        <p:spPr>
          <a:xfrm>
            <a:off x="2133600" y="762000"/>
            <a:ext cx="4953000" cy="2286000"/>
          </a:xfrm>
        </p:spPr>
        <p:txBody>
          <a:bodyPr/>
          <a:lstStyle/>
          <a:p>
            <a:pPr algn="ctr" eaLnBrk="1" hangingPunct="1">
              <a:buFontTx/>
              <a:buBlip>
                <a:blip r:embed="rId3"/>
              </a:buBlip>
            </a:pPr>
            <a:r>
              <a:rPr lang="en-GB" altLang="en-US" sz="2800" smtClean="0"/>
              <a:t>Bullet points are like this </a:t>
            </a:r>
          </a:p>
          <a:p>
            <a:pPr algn="ctr" eaLnBrk="1" hangingPunct="1">
              <a:buFontTx/>
              <a:buNone/>
            </a:pPr>
            <a:r>
              <a:rPr lang="en-GB" altLang="en-US" sz="2800" smtClean="0"/>
              <a:t>   Text and lines are like this</a:t>
            </a:r>
          </a:p>
          <a:p>
            <a:pPr algn="ctr" eaLnBrk="1" hangingPunct="1">
              <a:buFontTx/>
              <a:buNone/>
            </a:pPr>
            <a:r>
              <a:rPr lang="en-GB" altLang="en-US" sz="2800" smtClean="0">
                <a:solidFill>
                  <a:schemeClr val="hlink"/>
                </a:solidFill>
              </a:rPr>
              <a:t>   </a:t>
            </a:r>
            <a:r>
              <a:rPr lang="en-GB" altLang="en-US" sz="2800" u="sng" smtClean="0">
                <a:solidFill>
                  <a:schemeClr val="hlink"/>
                </a:solidFill>
              </a:rPr>
              <a:t>Hyperlinks like this</a:t>
            </a:r>
          </a:p>
          <a:p>
            <a:pPr algn="ctr" eaLnBrk="1" hangingPunct="1">
              <a:buFontTx/>
              <a:buNone/>
            </a:pPr>
            <a:r>
              <a:rPr lang="en-GB" altLang="en-US" sz="2800" smtClean="0">
                <a:solidFill>
                  <a:schemeClr val="folHlink"/>
                </a:solidFill>
              </a:rPr>
              <a:t>   </a:t>
            </a:r>
            <a:r>
              <a:rPr lang="en-GB" altLang="en-US" sz="2800" u="sng" smtClean="0">
                <a:solidFill>
                  <a:schemeClr val="folHlink"/>
                </a:solidFill>
              </a:rPr>
              <a:t>Visited hyperlinks like this</a:t>
            </a:r>
            <a:endParaRPr lang="en-US" altLang="en-US" sz="2800" u="sng" smtClean="0">
              <a:solidFill>
                <a:schemeClr val="folHlink"/>
              </a:solidFill>
            </a:endParaRPr>
          </a:p>
        </p:txBody>
      </p:sp>
      <p:sp>
        <p:nvSpPr>
          <p:cNvPr id="11267" name="Rectangle 16"/>
          <p:cNvSpPr>
            <a:spLocks noChangeArrowheads="1"/>
          </p:cNvSpPr>
          <p:nvPr/>
        </p:nvSpPr>
        <p:spPr bwMode="auto">
          <a:xfrm>
            <a:off x="3048000" y="3048000"/>
            <a:ext cx="3429000" cy="1728788"/>
          </a:xfrm>
          <a:prstGeom prst="rect">
            <a:avLst/>
          </a:prstGeom>
          <a:solidFill>
            <a:schemeClr val="accent1">
              <a:alpha val="38039"/>
            </a:schemeClr>
          </a:solidFill>
          <a:ln w="9525">
            <a:solidFill>
              <a:schemeClr val="tx1"/>
            </a:solidFill>
            <a:miter lim="800000"/>
            <a:headEnd/>
            <a:tailEnd/>
          </a:ln>
          <a:effectLst/>
          <a:extLst>
            <a:ext uri="{AF507438-7753-43E0-B8FC-AC1667EBCBE1}">
              <a14:hiddenEffects xmlns:a14="http://schemas.microsoft.com/office/drawing/2010/main">
                <a:effectLst>
                  <a:outerShdw dist="101600" dir="2700000" algn="ct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p:txBody>
      </p:sp>
      <p:sp>
        <p:nvSpPr>
          <p:cNvPr id="11268" name="Rectangle 45"/>
          <p:cNvSpPr>
            <a:spLocks noChangeArrowheads="1"/>
          </p:cNvSpPr>
          <p:nvPr/>
        </p:nvSpPr>
        <p:spPr bwMode="auto">
          <a:xfrm>
            <a:off x="3200400" y="5791200"/>
            <a:ext cx="31480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2800" b="1"/>
              <a:t>PowerPoint</a:t>
            </a:r>
            <a:r>
              <a:rPr lang="en-US" altLang="en-US" sz="2800"/>
              <a:t> styles</a:t>
            </a:r>
            <a:endParaRPr lang="en-US"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3315"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3316"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3317"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3318"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3319"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3320"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4C4C4C"/>
      </a:dk1>
      <a:lt1>
        <a:srgbClr val="CCCCCC"/>
      </a:lt1>
      <a:dk2>
        <a:srgbClr val="FF0080"/>
      </a:dk2>
      <a:lt2>
        <a:srgbClr val="666666"/>
      </a:lt2>
      <a:accent1>
        <a:srgbClr val="333333"/>
      </a:accent1>
      <a:accent2>
        <a:srgbClr val="66CCFF"/>
      </a:accent2>
      <a:accent3>
        <a:srgbClr val="E2E2E2"/>
      </a:accent3>
      <a:accent4>
        <a:srgbClr val="404040"/>
      </a:accent4>
      <a:accent5>
        <a:srgbClr val="ADADAD"/>
      </a:accent5>
      <a:accent6>
        <a:srgbClr val="5CB9E7"/>
      </a:accent6>
      <a:hlink>
        <a:srgbClr val="FF0080"/>
      </a:hlink>
      <a:folHlink>
        <a:srgbClr val="666666"/>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5612</TotalTime>
  <Words>205</Words>
  <Application>Microsoft Office PowerPoint</Application>
  <PresentationFormat>On-screen Show (4:3)</PresentationFormat>
  <Paragraphs>29</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PowerPoint Presentation</vt:lpstr>
      <vt:lpstr>PowerPoint Presentation</vt:lpstr>
      <vt:lpstr>PowerPoint Presentation</vt:lpstr>
      <vt:lpstr>PowerPoint Presentation</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Rainbow background design</dc:title>
  <dc:creator>Presentation Magazine</dc:creator>
  <cp:lastModifiedBy>Nasrin</cp:lastModifiedBy>
  <cp:revision>140</cp:revision>
  <dcterms:modified xsi:type="dcterms:W3CDTF">2015-12-10T21:33:09Z</dcterms:modified>
</cp:coreProperties>
</file>