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6" r:id="rId2"/>
    <p:sldId id="278" r:id="rId3"/>
    <p:sldId id="277" r:id="rId4"/>
    <p:sldId id="281" r:id="rId5"/>
    <p:sldId id="28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rgbClr val="07117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01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orient="horz" pos="164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orient="horz" pos="1207">
          <p15:clr>
            <a:srgbClr val="A4A3A4"/>
          </p15:clr>
        </p15:guide>
        <p15:guide id="6" pos="476">
          <p15:clr>
            <a:srgbClr val="A4A3A4"/>
          </p15:clr>
        </p15:guide>
        <p15:guide id="7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EEB"/>
    <a:srgbClr val="8CADCE"/>
    <a:srgbClr val="FFFF66"/>
    <a:srgbClr val="FFC993"/>
    <a:srgbClr val="FFD7AF"/>
    <a:srgbClr val="748ED6"/>
    <a:srgbClr val="07117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68" autoAdjust="0"/>
    <p:restoredTop sz="98098" autoAdjust="0"/>
  </p:normalViewPr>
  <p:slideViewPr>
    <p:cSldViewPr>
      <p:cViewPr>
        <p:scale>
          <a:sx n="66" d="100"/>
          <a:sy n="66" d="100"/>
        </p:scale>
        <p:origin x="-768" y="-240"/>
      </p:cViewPr>
      <p:guideLst>
        <p:guide orient="horz" pos="2001"/>
        <p:guide orient="horz" pos="935"/>
        <p:guide orient="horz" pos="164"/>
        <p:guide orient="horz" pos="3884"/>
        <p:guide orient="horz" pos="1207"/>
        <p:guide pos="476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440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6831C96-FFB7-4968-9B3F-B0CBF60243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176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A5CC58A-F02A-435C-9165-6AABED9BC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8415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2EFB4752-CB26-47D6-ADA0-35D52393AAB1}" type="slidenum">
              <a:rPr lang="en-GB" altLang="en-US">
                <a:solidFill>
                  <a:schemeClr val="tx1"/>
                </a:solidFill>
              </a:rPr>
              <a:pPr algn="r"/>
              <a:t>1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6713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E4910A6D-8BD7-4F24-B528-FF4D4FC6258E}" type="slidenum">
              <a:rPr lang="en-GB" altLang="en-US">
                <a:solidFill>
                  <a:schemeClr val="tx1"/>
                </a:solidFill>
              </a:rPr>
              <a:pPr algn="r"/>
              <a:t>2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86577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64B7EC08-3F10-4920-B335-C434CF7271FB}" type="slidenum">
              <a:rPr lang="en-GB" altLang="en-US">
                <a:solidFill>
                  <a:schemeClr val="tx1"/>
                </a:solidFill>
              </a:rPr>
              <a:pPr algn="r"/>
              <a:t>3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15103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0053E1D8-84A3-4EF4-ADAC-CC1472588161}" type="slidenum">
              <a:rPr lang="en-GB" altLang="en-US">
                <a:solidFill>
                  <a:schemeClr val="tx1"/>
                </a:solidFill>
              </a:rPr>
              <a:pPr algn="r"/>
              <a:t>4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01247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B79C3794-DD58-40C5-852A-5860387812AB}" type="slidenum">
              <a:rPr lang="en-GB" altLang="en-US">
                <a:solidFill>
                  <a:schemeClr val="tx1"/>
                </a:solidFill>
              </a:rPr>
              <a:pPr algn="r"/>
              <a:t>5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85399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8CA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ocean-floo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836738" y="3681413"/>
            <a:ext cx="5472112" cy="900112"/>
          </a:xfrm>
          <a:solidFill>
            <a:srgbClr val="071176">
              <a:alpha val="50000"/>
            </a:srgbClr>
          </a:solidFill>
        </p:spPr>
        <p:txBody>
          <a:bodyPr anchor="ctr" anchorCtr="1"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altLang="en-US" noProof="0" smtClean="0"/>
              <a:t>Click to edit Master subtitle style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33363" y="1520825"/>
            <a:ext cx="8677275" cy="1512888"/>
          </a:xfrm>
          <a:solidFill>
            <a:srgbClr val="071176">
              <a:alpha val="50000"/>
            </a:srgbClr>
          </a:solidFill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GB" altLang="en-US" noProof="0" smtClean="0"/>
              <a:t>Click to edit Master title style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605588"/>
            <a:ext cx="2133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605588"/>
            <a:ext cx="2895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605588"/>
            <a:ext cx="2133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B354C9-A7D6-4BC7-A422-337BF3AB37D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455864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897661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95275"/>
            <a:ext cx="2071688" cy="62658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5275"/>
            <a:ext cx="6067425" cy="62658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140099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5275"/>
            <a:ext cx="8291513" cy="1225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73238"/>
            <a:ext cx="8291513" cy="47879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75767761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5275"/>
            <a:ext cx="8291513" cy="1225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73238"/>
            <a:ext cx="4068763" cy="478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773238"/>
            <a:ext cx="4070350" cy="478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61804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35088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943836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68763" cy="478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773238"/>
            <a:ext cx="4070350" cy="478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229204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4928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53904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617953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395539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532203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ocean-floor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3"/>
          <p:cNvSpPr>
            <a:spLocks noChangeArrowheads="1"/>
          </p:cNvSpPr>
          <p:nvPr userDrawn="1"/>
        </p:nvSpPr>
        <p:spPr bwMode="auto">
          <a:xfrm>
            <a:off x="431800" y="260350"/>
            <a:ext cx="8316913" cy="6300788"/>
          </a:xfrm>
          <a:prstGeom prst="rect">
            <a:avLst/>
          </a:prstGeom>
          <a:solidFill>
            <a:srgbClr val="071176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5275"/>
            <a:ext cx="82915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91513" cy="478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helper.co.uk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solidFill>
            <a:srgbClr val="071176">
              <a:alpha val="50195"/>
            </a:srgbClr>
          </a:solidFill>
        </p:spPr>
        <p:txBody>
          <a:bodyPr/>
          <a:lstStyle/>
          <a:p>
            <a:pPr eaLnBrk="1" hangingPunct="1"/>
            <a:r>
              <a:rPr lang="en-GB" altLang="en-US" smtClean="0"/>
              <a:t>Under Water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subTitle" idx="1"/>
          </p:nvPr>
        </p:nvSpPr>
        <p:spPr>
          <a:solidFill>
            <a:srgbClr val="071176">
              <a:alpha val="50195"/>
            </a:srgbClr>
          </a:solidFill>
        </p:spPr>
        <p:txBody>
          <a:bodyPr/>
          <a:lstStyle/>
          <a:p>
            <a:pPr eaLnBrk="1" hangingPunct="1"/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83868" y="3771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مرکز پاورپوینت مادسیج</a:t>
            </a:r>
            <a:endParaRPr lang="fa-I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4050"/>
            <a:ext cx="8291513" cy="4637088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663950" y="3148013"/>
            <a:ext cx="827088" cy="6111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40275" y="3148013"/>
            <a:ext cx="827088" cy="6111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11438" y="4762500"/>
            <a:ext cx="827087" cy="611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679825" y="4762500"/>
            <a:ext cx="827088" cy="611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748213" y="4762500"/>
            <a:ext cx="827087" cy="6111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818188" y="4762500"/>
            <a:ext cx="827087" cy="6111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800725" y="3148013"/>
            <a:ext cx="827088" cy="6111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95563" y="3148013"/>
            <a:ext cx="827087" cy="611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376488" y="2508250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Background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694113" y="2386013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Text &amp;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Lines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645025" y="2508250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Shadows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924550" y="2386013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Title</a:t>
            </a:r>
            <a:br>
              <a:rPr lang="en-GB" altLang="en-US" sz="1600">
                <a:solidFill>
                  <a:schemeClr val="tx1"/>
                </a:solidFill>
              </a:rPr>
            </a:br>
            <a:r>
              <a:rPr lang="en-GB" altLang="en-US" sz="1600">
                <a:solidFill>
                  <a:schemeClr val="tx1"/>
                </a:solidFill>
              </a:rPr>
              <a:t>Text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54313" y="4122738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Fills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700463" y="4122738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Accent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635500" y="400050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Accent &amp;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Hyperlink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16588" y="399891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Followed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Hyperlink</a:t>
            </a:r>
            <a:endParaRPr lang="en-US" altLang="en-US" sz="1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85083" name="Group 91"/>
          <p:cNvGraphicFramePr>
            <a:graphicFrameLocks noGrp="1"/>
          </p:cNvGraphicFramePr>
          <p:nvPr>
            <p:ph type="tbl" idx="1"/>
          </p:nvPr>
        </p:nvGraphicFramePr>
        <p:xfrm>
          <a:off x="1079500" y="1628775"/>
          <a:ext cx="7458075" cy="4132263"/>
        </p:xfrm>
        <a:graphic>
          <a:graphicData uri="http://schemas.openxmlformats.org/drawingml/2006/table">
            <a:tbl>
              <a:tblPr/>
              <a:tblGrid>
                <a:gridCol w="3730625"/>
                <a:gridCol w="3727450"/>
              </a:tblGrid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7117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7117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7117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7117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indent="165100" algn="l">
                        <a:spcBef>
                          <a:spcPct val="20000"/>
                        </a:spcBef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indent="165100" algn="l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indent="149225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indent="100013" algn="l">
                        <a:spcBef>
                          <a:spcPct val="20000"/>
                        </a:spcBef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indent="10001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1584325" y="5883275"/>
            <a:ext cx="6189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b="1">
                <a:solidFill>
                  <a:schemeClr val="tx1"/>
                </a:solidFill>
              </a:rPr>
              <a:t>Note:  </a:t>
            </a:r>
            <a:r>
              <a:rPr lang="en-GB" altLang="en-US">
                <a:solidFill>
                  <a:schemeClr val="tx1"/>
                </a:solidFill>
              </a:rPr>
              <a:t>PowerPoint does not allow you to have nice default tables - but you can cut and paste this one</a:t>
            </a:r>
            <a:endParaRPr lang="en-US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25888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GB" altLang="en-US" sz="2000" b="1">
                <a:solidFill>
                  <a:schemeClr val="tx1"/>
                </a:solidFill>
              </a:rPr>
              <a:t>You are free to use these templates for your personal and business presentations.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25888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340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 b="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 b="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 b="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 b="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60375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 b="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 b="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 b="0"/>
              <a:t>Pass off any of our created content as your own work</a:t>
            </a:r>
            <a:endParaRPr lang="en-US" altLang="en-US" sz="1400" b="0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15093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GB" altLang="en-US" sz="2000" b="1">
                <a:solidFill>
                  <a:schemeClr val="tx1"/>
                </a:solidFill>
              </a:rPr>
              <a:t>You can find many more free PowerPoint templates on the Presentation Helper website </a:t>
            </a:r>
            <a:r>
              <a:rPr lang="en-GB" altLang="en-US" sz="2000" b="1">
                <a:solidFill>
                  <a:schemeClr val="tx1"/>
                </a:solidFill>
                <a:hlinkClick r:id="rId3"/>
              </a:rPr>
              <a:t>www.presentationhelper.co.uk</a:t>
            </a:r>
            <a:r>
              <a:rPr lang="en-GB" altLang="en-US" sz="2000" b="1">
                <a:solidFill>
                  <a:schemeClr val="tx1"/>
                </a:solidFill>
              </a:rPr>
              <a:t> </a:t>
            </a:r>
            <a:endParaRPr lang="en-US" altLang="en-US" sz="2000" b="1">
              <a:solidFill>
                <a:schemeClr val="tx1"/>
              </a:solidFill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25888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GB" altLang="en-US" sz="1400">
                <a:solidFill>
                  <a:schemeClr val="tx1"/>
                </a:solidFill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B3CCE6"/>
      </a:dk1>
      <a:lt1>
        <a:srgbClr val="FFFFFF"/>
      </a:lt1>
      <a:dk2>
        <a:srgbClr val="059D92"/>
      </a:dk2>
      <a:lt2>
        <a:srgbClr val="FFFFFF"/>
      </a:lt2>
      <a:accent1>
        <a:srgbClr val="66C580"/>
      </a:accent1>
      <a:accent2>
        <a:srgbClr val="4DA7F8"/>
      </a:accent2>
      <a:accent3>
        <a:srgbClr val="AACCC7"/>
      </a:accent3>
      <a:accent4>
        <a:srgbClr val="DADADA"/>
      </a:accent4>
      <a:accent5>
        <a:srgbClr val="B8DFC0"/>
      </a:accent5>
      <a:accent6>
        <a:srgbClr val="4597E1"/>
      </a:accent6>
      <a:hlink>
        <a:srgbClr val="FFE08C"/>
      </a:hlink>
      <a:folHlink>
        <a:srgbClr val="E3A7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rgbClr val="07117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rgbClr val="07117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191077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ABAABD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FFFFFF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FFFFFF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E8AB4"/>
        </a:dk1>
        <a:lt1>
          <a:srgbClr val="F8F8F8"/>
        </a:lt1>
        <a:dk2>
          <a:srgbClr val="5D5888"/>
        </a:dk2>
        <a:lt2>
          <a:srgbClr val="463F83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223</Words>
  <Application>Microsoft Office PowerPoint</Application>
  <PresentationFormat>On-screen Show (4:3)</PresentationFormat>
  <Paragraphs>43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Under Water</vt:lpstr>
      <vt:lpstr>Example Bullet Point Slide</vt:lpstr>
      <vt:lpstr>Colour scheme</vt:lpstr>
      <vt:lpstr>Example of a table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 Water Template</dc:title>
  <dc:creator>Presentation Magazine</dc:creator>
  <cp:lastModifiedBy>Nasrin</cp:lastModifiedBy>
  <cp:revision>44</cp:revision>
  <dcterms:created xsi:type="dcterms:W3CDTF">2005-03-15T10:04:38Z</dcterms:created>
  <dcterms:modified xsi:type="dcterms:W3CDTF">2015-12-10T21:31:31Z</dcterms:modified>
</cp:coreProperties>
</file>