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9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94464"/>
        <c:axId val="20896000"/>
      </c:barChart>
      <c:catAx>
        <c:axId val="20894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0896000"/>
        <c:crosses val="autoZero"/>
        <c:auto val="1"/>
        <c:lblAlgn val="ctr"/>
        <c:lblOffset val="100"/>
        <c:noMultiLvlLbl val="0"/>
      </c:catAx>
      <c:valAx>
        <c:axId val="208960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894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7A6DB-E22F-4CAD-BD86-6985370EFCC2}" type="datetimeFigureOut">
              <a:rPr lang="en-US" smtClean="0"/>
              <a:t>12/11/2015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DB8CD-71A4-4769-9513-E39AF26098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535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64B7EC08-3F10-4920-B335-C434CF7271FB}" type="slidenum">
              <a:rPr lang="en-GB" altLang="en-US">
                <a:solidFill>
                  <a:schemeClr val="tx1"/>
                </a:solidFill>
              </a:rPr>
              <a:pPr algn="r"/>
              <a:t>3</a:t>
            </a:fld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15103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11/12/2015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4888649" y="1357317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663950" y="3148013"/>
            <a:ext cx="827088" cy="611187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40275" y="3148013"/>
            <a:ext cx="827088" cy="6111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11438" y="4762500"/>
            <a:ext cx="827087" cy="6111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679825" y="4762500"/>
            <a:ext cx="827088" cy="61118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748213" y="4762500"/>
            <a:ext cx="827087" cy="61118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818188" y="4762500"/>
            <a:ext cx="827087" cy="611188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800725" y="3148013"/>
            <a:ext cx="827088" cy="6111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595563" y="3148013"/>
            <a:ext cx="827087" cy="6111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376488" y="2508250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Background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694113" y="2386013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Text &amp;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Lines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645025" y="2508250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Shadows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924550" y="2386013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Title</a:t>
            </a:r>
            <a:br>
              <a:rPr lang="en-GB" altLang="en-US" sz="1600">
                <a:solidFill>
                  <a:schemeClr val="tx1"/>
                </a:solidFill>
              </a:rPr>
            </a:br>
            <a:r>
              <a:rPr lang="en-GB" altLang="en-US" sz="1600">
                <a:solidFill>
                  <a:schemeClr val="tx1"/>
                </a:solidFill>
              </a:rPr>
              <a:t>Text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54313" y="4122738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Fills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700463" y="4122738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Accent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635500" y="400050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Accent &amp;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Hyperlink</a:t>
            </a:r>
            <a:endParaRPr lang="en-US" altLang="en-US" sz="1600">
              <a:solidFill>
                <a:schemeClr val="tx1"/>
              </a:solidFill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16588" y="3998913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ctr"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7117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Followed</a:t>
            </a:r>
          </a:p>
          <a:p>
            <a:pPr eaLnBrk="1" hangingPunct="1"/>
            <a:r>
              <a:rPr lang="en-GB" altLang="en-US" sz="1600">
                <a:solidFill>
                  <a:schemeClr val="tx1"/>
                </a:solidFill>
              </a:rPr>
              <a:t>Hyperlink</a:t>
            </a:r>
            <a:endParaRPr lang="en-US" altLang="en-US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68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99BADD"/>
      </a:accent1>
      <a:accent2>
        <a:srgbClr val="F7E98E"/>
      </a:accent2>
      <a:accent3>
        <a:srgbClr val="FDBCB4"/>
      </a:accent3>
      <a:accent4>
        <a:srgbClr val="E3F988"/>
      </a:accent4>
      <a:accent5>
        <a:srgbClr val="C9A0DC"/>
      </a:accent5>
      <a:accent6>
        <a:srgbClr val="A6E7F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99</Words>
  <Application>Microsoft Office PowerPoint</Application>
  <PresentationFormat>On-screen Show (4:3)</PresentationFormat>
  <Paragraphs>33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Bullet Point Slide</vt:lpstr>
      <vt:lpstr>Colour scheme</vt:lpstr>
      <vt:lpstr>Example Chart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3</cp:revision>
  <dcterms:created xsi:type="dcterms:W3CDTF">2012-04-28T17:18:27Z</dcterms:created>
  <dcterms:modified xsi:type="dcterms:W3CDTF">2015-12-10T21:30:29Z</dcterms:modified>
</cp:coreProperties>
</file>