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57" r:id="rId3"/>
    <p:sldId id="259" r:id="rId4"/>
    <p:sldId id="258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01825088"/>
        <c:axId val="201825648"/>
      </c:barChart>
      <c:catAx>
        <c:axId val="20182508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201825648"/>
        <c:crosses val="autoZero"/>
        <c:auto val="1"/>
        <c:lblAlgn val="ctr"/>
        <c:lblOffset val="100"/>
        <c:noMultiLvlLbl val="0"/>
      </c:catAx>
      <c:valAx>
        <c:axId val="20182564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201825088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fa-IR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2E976F7B-DBFC-4B09-9A12-6BFFFFA2BEF7}" type="datetimeFigureOut">
              <a:rPr lang="fa-IR" smtClean="0"/>
              <a:t>02/28/1437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1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C95E8DC1-72F6-49B2-8A60-D414235A7D8C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619488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solidFill>
            <a:srgbClr val="FFFFFF">
              <a:alpha val="80000"/>
            </a:srgbClr>
          </a:solidFill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solidFill>
            <a:srgbClr val="FFFFFF">
              <a:alpha val="80000"/>
            </a:srgbClr>
          </a:solidFill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22104E-8A37-4561-90C1-E2A2FA2C4A6E}" type="datetimeFigureOut">
              <a:rPr lang="en-GB" smtClean="0"/>
              <a:t>10/12/2015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700D2-071F-440E-A3FF-180D34BA4EC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671218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22104E-8A37-4561-90C1-E2A2FA2C4A6E}" type="datetimeFigureOut">
              <a:rPr lang="en-GB" smtClean="0"/>
              <a:t>10/12/2015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700D2-071F-440E-A3FF-180D34BA4EC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279277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22104E-8A37-4561-90C1-E2A2FA2C4A6E}" type="datetimeFigureOut">
              <a:rPr lang="en-GB" smtClean="0"/>
              <a:t>10/12/2015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700D2-071F-440E-A3FF-180D34BA4EC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724431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22104E-8A37-4561-90C1-E2A2FA2C4A6E}" type="datetimeFigureOut">
              <a:rPr lang="en-GB" smtClean="0"/>
              <a:t>10/12/2015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700D2-071F-440E-A3FF-180D34BA4EC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975924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22104E-8A37-4561-90C1-E2A2FA2C4A6E}" type="datetimeFigureOut">
              <a:rPr lang="en-GB" smtClean="0"/>
              <a:t>10/12/2015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700D2-071F-440E-A3FF-180D34BA4EC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842289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22104E-8A37-4561-90C1-E2A2FA2C4A6E}" type="datetimeFigureOut">
              <a:rPr lang="en-GB" smtClean="0"/>
              <a:t>10/12/2015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700D2-071F-440E-A3FF-180D34BA4EC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566422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22104E-8A37-4561-90C1-E2A2FA2C4A6E}" type="datetimeFigureOut">
              <a:rPr lang="en-GB" smtClean="0"/>
              <a:t>10/12/2015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700D2-071F-440E-A3FF-180D34BA4EC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60557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22104E-8A37-4561-90C1-E2A2FA2C4A6E}" type="datetimeFigureOut">
              <a:rPr lang="en-GB" smtClean="0"/>
              <a:t>10/12/2015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700D2-071F-440E-A3FF-180D34BA4EC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156002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22104E-8A37-4561-90C1-E2A2FA2C4A6E}" type="datetimeFigureOut">
              <a:rPr lang="en-GB" smtClean="0"/>
              <a:t>10/12/2015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700D2-071F-440E-A3FF-180D34BA4EC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751033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22104E-8A37-4561-90C1-E2A2FA2C4A6E}" type="datetimeFigureOut">
              <a:rPr lang="en-GB" smtClean="0"/>
              <a:t>10/12/2015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700D2-071F-440E-A3FF-180D34BA4EC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235843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22104E-8A37-4561-90C1-E2A2FA2C4A6E}" type="datetimeFigureOut">
              <a:rPr lang="en-GB" smtClean="0"/>
              <a:t>10/12/2015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700D2-071F-440E-A3FF-180D34BA4EC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027562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22104E-8A37-4561-90C1-E2A2FA2C4A6E}" type="datetimeFigureOut">
              <a:rPr lang="en-GB" smtClean="0"/>
              <a:t>10/12/2015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F700D2-071F-440E-A3FF-180D34BA4EC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689176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presentationmagazine.com/" TargetMode="Externa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PowerPoint Presentation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TextBox 3"/>
          <p:cNvSpPr txBox="1"/>
          <p:nvPr/>
        </p:nvSpPr>
        <p:spPr>
          <a:xfrm>
            <a:off x="3269399" y="4347001"/>
            <a:ext cx="2605201" cy="830997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ctr"/>
            <a:r>
              <a:rPr lang="en-US" sz="2400" dirty="0" smtClean="0">
                <a:solidFill>
                  <a:srgbClr val="FF0000"/>
                </a:solidFill>
              </a:rPr>
              <a:t>irppt.com</a:t>
            </a:r>
          </a:p>
          <a:p>
            <a:pPr algn="ctr"/>
            <a:r>
              <a:rPr lang="fa-IR" sz="2400" dirty="0" smtClean="0">
                <a:solidFill>
                  <a:srgbClr val="FF0000"/>
                </a:solidFill>
              </a:rPr>
              <a:t>مرکز پاورپوینت مادسیج</a:t>
            </a:r>
            <a:endParaRPr lang="fa-IR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12221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Bullet Point Slide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Bullet Point 1</a:t>
            </a:r>
          </a:p>
          <a:p>
            <a:r>
              <a:rPr lang="en-US" dirty="0" smtClean="0"/>
              <a:t>Bullet Point 1</a:t>
            </a:r>
          </a:p>
          <a:p>
            <a:r>
              <a:rPr lang="en-US" dirty="0" smtClean="0"/>
              <a:t>Bullet Point 1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480182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 Chart</a:t>
            </a:r>
            <a:endParaRPr lang="en-GB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76693401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7997505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Use of templates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47500" lnSpcReduction="20000"/>
          </a:bodyPr>
          <a:lstStyle/>
          <a:p>
            <a:r>
              <a:rPr lang="en-US" sz="4200" dirty="0" smtClean="0"/>
              <a:t>You are free to use these templates for your personal and business presentations.</a:t>
            </a:r>
            <a:br>
              <a:rPr lang="en-US" sz="4200" dirty="0" smtClean="0"/>
            </a:br>
            <a:endParaRPr lang="en-US" sz="4200" dirty="0" smtClean="0"/>
          </a:p>
          <a:p>
            <a:r>
              <a:rPr lang="en-US" sz="4200" dirty="0" smtClean="0"/>
              <a:t>We have put a lot of work into developing all these templates and retain the copyright in them.  You can use them freely providing that you do not redistribute or sell them.</a:t>
            </a:r>
            <a:br>
              <a:rPr lang="en-US" sz="4200" dirty="0" smtClean="0"/>
            </a:br>
            <a:endParaRPr lang="en-US" sz="4200" dirty="0" smtClean="0"/>
          </a:p>
          <a:p>
            <a:r>
              <a:rPr lang="en-US" sz="4200" dirty="0" smtClean="0"/>
              <a:t>You can find many more free PowerPoint templates on the Presentation Magazine website </a:t>
            </a:r>
            <a:r>
              <a:rPr lang="en-US" sz="4200" dirty="0" smtClean="0">
                <a:hlinkClick r:id="rId2"/>
              </a:rPr>
              <a:t>www.presentationmagazine.com</a:t>
            </a:r>
            <a:r>
              <a:rPr lang="en-US" sz="4200" dirty="0" smtClean="0"/>
              <a:t> </a:t>
            </a:r>
          </a:p>
          <a:p>
            <a:endParaRPr lang="en-US" dirty="0" smtClean="0"/>
          </a:p>
          <a:p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fontScale="47500" lnSpcReduction="20000"/>
          </a:bodyPr>
          <a:lstStyle/>
          <a:p>
            <a:pPr marL="0" indent="0">
              <a:buNone/>
            </a:pPr>
            <a:r>
              <a:rPr lang="en-US" sz="4200" b="1" dirty="0" smtClean="0"/>
              <a:t>Do</a:t>
            </a:r>
          </a:p>
          <a:p>
            <a:r>
              <a:rPr lang="en-US" sz="3400" dirty="0" smtClean="0"/>
              <a:t>Use these templates for your presentations</a:t>
            </a:r>
          </a:p>
          <a:p>
            <a:r>
              <a:rPr lang="en-US" sz="3400" dirty="0" smtClean="0"/>
              <a:t>Display your presentation on a web site provided that it is not for the purpose of downloading the template</a:t>
            </a:r>
          </a:p>
          <a:p>
            <a:r>
              <a:rPr lang="en-US" sz="3400" dirty="0" smtClean="0"/>
              <a:t>If you like these templates, we would always appreciate a link back to our website.  Many thanks.</a:t>
            </a:r>
            <a:br>
              <a:rPr lang="en-US" sz="3400" dirty="0" smtClean="0"/>
            </a:br>
            <a:endParaRPr lang="en-US" sz="3400" dirty="0" smtClean="0"/>
          </a:p>
          <a:p>
            <a:pPr marL="0" indent="0">
              <a:buNone/>
            </a:pPr>
            <a:r>
              <a:rPr lang="en-US" sz="4200" b="1" dirty="0" smtClean="0"/>
              <a:t>Don’t</a:t>
            </a:r>
          </a:p>
          <a:p>
            <a:r>
              <a:rPr lang="en-US" sz="3400" dirty="0" smtClean="0"/>
              <a:t>Resell or distribute these templates</a:t>
            </a:r>
          </a:p>
          <a:p>
            <a:r>
              <a:rPr lang="en-US" sz="3400" dirty="0" smtClean="0"/>
              <a:t>Put these templates on a website for download.  This includes uploading them onto file sharing networks like </a:t>
            </a:r>
            <a:r>
              <a:rPr lang="en-US" sz="3400" dirty="0" err="1" smtClean="0"/>
              <a:t>Slideshare</a:t>
            </a:r>
            <a:r>
              <a:rPr lang="en-US" sz="3400" dirty="0" smtClean="0"/>
              <a:t>, </a:t>
            </a:r>
            <a:r>
              <a:rPr lang="en-US" sz="3400" dirty="0" err="1" smtClean="0"/>
              <a:t>Myspace</a:t>
            </a:r>
            <a:r>
              <a:rPr lang="en-US" sz="3400" dirty="0" smtClean="0"/>
              <a:t>, Facebook, bit torrent </a:t>
            </a:r>
            <a:r>
              <a:rPr lang="en-US" sz="3400" dirty="0" err="1" smtClean="0"/>
              <a:t>etc</a:t>
            </a:r>
            <a:endParaRPr lang="en-US" sz="3400" dirty="0" smtClean="0"/>
          </a:p>
          <a:p>
            <a:r>
              <a:rPr lang="en-US" sz="3400" dirty="0" smtClean="0"/>
              <a:t>Pass off any of our created content as your own work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0334521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30D5C8"/>
      </a:accent1>
      <a:accent2>
        <a:srgbClr val="EB4C42"/>
      </a:accent2>
      <a:accent3>
        <a:srgbClr val="E3256B"/>
      </a:accent3>
      <a:accent4>
        <a:srgbClr val="E1AD21"/>
      </a:accent4>
      <a:accent5>
        <a:srgbClr val="1F75FE"/>
      </a:accent5>
      <a:accent6>
        <a:srgbClr val="30D5C8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83</Words>
  <Application>Microsoft Office PowerPoint</Application>
  <PresentationFormat>On-screen Show (4:3)</PresentationFormat>
  <Paragraphs>20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7" baseType="lpstr">
      <vt:lpstr>Arial</vt:lpstr>
      <vt:lpstr>Calibri</vt:lpstr>
      <vt:lpstr>Office Theme</vt:lpstr>
      <vt:lpstr>PowerPoint Presentation</vt:lpstr>
      <vt:lpstr>Bullet Point Slide</vt:lpstr>
      <vt:lpstr>Example Chart</vt:lpstr>
      <vt:lpstr>Use of templates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jontypearce</dc:creator>
  <cp:lastModifiedBy>Fatemeh</cp:lastModifiedBy>
  <cp:revision>2</cp:revision>
  <dcterms:created xsi:type="dcterms:W3CDTF">2012-04-28T17:18:27Z</dcterms:created>
  <dcterms:modified xsi:type="dcterms:W3CDTF">2015-12-10T12:33:54Z</dcterms:modified>
</cp:coreProperties>
</file>