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5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3482784"/>
        <c:axId val="453483344"/>
      </c:barChart>
      <c:catAx>
        <c:axId val="4534827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3483344"/>
        <c:crosses val="autoZero"/>
        <c:auto val="1"/>
        <c:lblAlgn val="ctr"/>
        <c:lblOffset val="100"/>
        <c:noMultiLvlLbl val="0"/>
      </c:catAx>
      <c:valAx>
        <c:axId val="453483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348278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a-I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solidFill>
            <a:srgbClr val="FFFFFF">
              <a:alpha val="80000"/>
            </a:srgbClr>
          </a:solidFill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solidFill>
            <a:srgbClr val="FFFFFF">
              <a:alpha val="80000"/>
            </a:srgb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7121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927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24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59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422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664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055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600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5103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3584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2756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2104E-8A37-4561-90C1-E2A2FA2C4A6E}" type="datetimeFigureOut">
              <a:rPr lang="en-GB" smtClean="0"/>
              <a:t>09/12/2015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F700D2-071F-440E-A3FF-180D34BA4EC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8917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resentationmagazine.com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PowerPoint Presentation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/>
          <p:cNvSpPr txBox="1"/>
          <p:nvPr/>
        </p:nvSpPr>
        <p:spPr>
          <a:xfrm>
            <a:off x="3383868" y="512676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rgbClr val="28AAE4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rgbClr val="28AAE4"/>
                </a:solidFill>
              </a:rPr>
              <a:t>مرکز پاورپوینت مادسیج</a:t>
            </a:r>
            <a:endParaRPr lang="fa-IR" sz="2400" dirty="0">
              <a:solidFill>
                <a:srgbClr val="28AAE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22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 Point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8018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Chart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669340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75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Bullet Point Slide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</a:p>
          <a:p>
            <a:r>
              <a:rPr lang="en-US" dirty="0" smtClean="0"/>
              <a:t>Bullet Point 1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03067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52648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 of templates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sz="4200" dirty="0" smtClean="0"/>
              <a:t>You are free to use these templates for your personal and business presentations.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We have put a lot of work into developing all these templates and retain the copyright in them.  You can use them freely providing that you do not redistribute or sell them.</a:t>
            </a:r>
            <a:br>
              <a:rPr lang="en-US" sz="4200" dirty="0" smtClean="0"/>
            </a:br>
            <a:endParaRPr lang="en-US" sz="4200" dirty="0" smtClean="0"/>
          </a:p>
          <a:p>
            <a:r>
              <a:rPr lang="en-US" sz="4200" dirty="0" smtClean="0"/>
              <a:t>You can find many more free PowerPoint templates on the Presentation Magazine website </a:t>
            </a:r>
            <a:r>
              <a:rPr lang="en-US" sz="4200" dirty="0" smtClean="0">
                <a:hlinkClick r:id="rId2"/>
              </a:rPr>
              <a:t>www.presentationmagazine.com</a:t>
            </a:r>
            <a:r>
              <a:rPr lang="en-US" sz="4200" dirty="0" smtClean="0"/>
              <a:t> </a:t>
            </a:r>
          </a:p>
          <a:p>
            <a:endParaRPr lang="en-US" dirty="0" smtClean="0"/>
          </a:p>
          <a:p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sz="4200" b="1" dirty="0" smtClean="0"/>
              <a:t>Do</a:t>
            </a:r>
          </a:p>
          <a:p>
            <a:r>
              <a:rPr lang="en-US" sz="3400" dirty="0" smtClean="0"/>
              <a:t>Use these templates for your presentations</a:t>
            </a:r>
          </a:p>
          <a:p>
            <a:r>
              <a:rPr lang="en-US" sz="3400" dirty="0" smtClean="0"/>
              <a:t>Display your presentation on a web site provided that it is not for the purpose of downloading the template</a:t>
            </a:r>
          </a:p>
          <a:p>
            <a:r>
              <a:rPr lang="en-US" sz="3400" dirty="0" smtClean="0"/>
              <a:t>If you like these templates, we would always appreciate a link back to our website.  Many thanks.</a:t>
            </a:r>
            <a:br>
              <a:rPr lang="en-US" sz="3400" dirty="0" smtClean="0"/>
            </a:br>
            <a:endParaRPr lang="en-US" sz="3400" dirty="0" smtClean="0"/>
          </a:p>
          <a:p>
            <a:pPr marL="0" indent="0">
              <a:buNone/>
            </a:pPr>
            <a:r>
              <a:rPr lang="en-US" sz="4200" b="1" dirty="0" smtClean="0"/>
              <a:t>Don’t</a:t>
            </a:r>
          </a:p>
          <a:p>
            <a:r>
              <a:rPr lang="en-US" sz="3400" dirty="0" smtClean="0"/>
              <a:t>Resell or distribute these templates</a:t>
            </a:r>
          </a:p>
          <a:p>
            <a:r>
              <a:rPr lang="en-US" sz="3400" dirty="0" smtClean="0"/>
              <a:t>Put these templates on a website for download.  This includes uploading them onto file sharing networks like </a:t>
            </a:r>
            <a:r>
              <a:rPr lang="en-US" sz="3400" dirty="0" err="1" smtClean="0"/>
              <a:t>Slideshare</a:t>
            </a:r>
            <a:r>
              <a:rPr lang="en-US" sz="3400" dirty="0" smtClean="0"/>
              <a:t>, </a:t>
            </a:r>
            <a:r>
              <a:rPr lang="en-US" sz="3400" dirty="0" err="1" smtClean="0"/>
              <a:t>Myspace</a:t>
            </a:r>
            <a:r>
              <a:rPr lang="en-US" sz="3400" dirty="0" smtClean="0"/>
              <a:t>, Facebook, bit torrent </a:t>
            </a:r>
            <a:r>
              <a:rPr lang="en-US" sz="3400" dirty="0" err="1" smtClean="0"/>
              <a:t>etc</a:t>
            </a:r>
            <a:endParaRPr lang="en-US" sz="3400" dirty="0" smtClean="0"/>
          </a:p>
          <a:p>
            <a:r>
              <a:rPr lang="en-US" sz="3400" dirty="0" smtClean="0"/>
              <a:t>Pass off any of our created content as your own work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34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ABCDEF"/>
      </a:accent1>
      <a:accent2>
        <a:srgbClr val="BCD4E6"/>
      </a:accent2>
      <a:accent3>
        <a:srgbClr val="C54B8C"/>
      </a:accent3>
      <a:accent4>
        <a:srgbClr val="CD853F"/>
      </a:accent4>
      <a:accent5>
        <a:srgbClr val="4997D0"/>
      </a:accent5>
      <a:accent6>
        <a:srgbClr val="50C878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95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PowerPoint Presentation</vt:lpstr>
      <vt:lpstr>Bullet Point Slide</vt:lpstr>
      <vt:lpstr>Example Chart</vt:lpstr>
      <vt:lpstr>Bullet Point Slide</vt:lpstr>
      <vt:lpstr>PowerPoint Presentation</vt:lpstr>
      <vt:lpstr>Use of templates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jontypearce</dc:creator>
  <cp:lastModifiedBy>Fatemeh</cp:lastModifiedBy>
  <cp:revision>2</cp:revision>
  <dcterms:created xsi:type="dcterms:W3CDTF">2012-04-28T17:18:27Z</dcterms:created>
  <dcterms:modified xsi:type="dcterms:W3CDTF">2015-12-09T18:29:59Z</dcterms:modified>
</cp:coreProperties>
</file>